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8"/>
  </p:notesMasterIdLst>
  <p:sldIdLst>
    <p:sldId id="290" r:id="rId2"/>
    <p:sldId id="292" r:id="rId3"/>
    <p:sldId id="293" r:id="rId4"/>
    <p:sldId id="28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3" r:id="rId31"/>
    <p:sldId id="284" r:id="rId32"/>
    <p:sldId id="285" r:id="rId33"/>
    <p:sldId id="286" r:id="rId34"/>
    <p:sldId id="287" r:id="rId35"/>
    <p:sldId id="288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4554F-A4A9-43A9-95BF-BA9DB8563E26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6D8CA-07F9-41B2-B861-2B37137268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C1B61-E589-49F2-8989-71CE350143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8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28E3-7B8B-4FC1-80C3-6C629E4396EE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D4E9991-2F3D-4D44-B2FC-804621C63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28E3-7B8B-4FC1-80C3-6C629E4396EE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9991-2F3D-4D44-B2FC-804621C63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28E3-7B8B-4FC1-80C3-6C629E4396EE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9991-2F3D-4D44-B2FC-804621C63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28E3-7B8B-4FC1-80C3-6C629E4396EE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9991-2F3D-4D44-B2FC-804621C63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28E3-7B8B-4FC1-80C3-6C629E4396EE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D4E9991-2F3D-4D44-B2FC-804621C63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28E3-7B8B-4FC1-80C3-6C629E4396EE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9991-2F3D-4D44-B2FC-804621C63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28E3-7B8B-4FC1-80C3-6C629E4396EE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9991-2F3D-4D44-B2FC-804621C63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28E3-7B8B-4FC1-80C3-6C629E4396EE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9991-2F3D-4D44-B2FC-804621C63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28E3-7B8B-4FC1-80C3-6C629E4396EE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9991-2F3D-4D44-B2FC-804621C63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28E3-7B8B-4FC1-80C3-6C629E4396EE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9991-2F3D-4D44-B2FC-804621C63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28E3-7B8B-4FC1-80C3-6C629E4396EE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D4E9991-2F3D-4D44-B2FC-804621C63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F228E3-7B8B-4FC1-80C3-6C629E4396EE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D4E9991-2F3D-4D44-B2FC-804621C63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 cstate="print"/>
          <a:srcRect t="22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1"/>
            <a:ext cx="8610600" cy="47243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latin typeface="Preeti" pitchFamily="2" charset="0"/>
              </a:rPr>
              <a:t>	</a:t>
            </a:r>
            <a:r>
              <a:rPr lang="en-US" dirty="0" err="1" smtClean="0">
                <a:latin typeface="Preeti" pitchFamily="2" charset="0"/>
              </a:rPr>
              <a:t>ljutsf</a:t>
            </a:r>
            <a:r>
              <a:rPr lang="en-US" dirty="0">
                <a:latin typeface="Preeti" pitchFamily="2" charset="0"/>
              </a:rPr>
              <a:t>] </a:t>
            </a:r>
            <a:r>
              <a:rPr lang="en-US" dirty="0" err="1">
                <a:latin typeface="Preeti" pitchFamily="2" charset="0"/>
              </a:rPr>
              <a:t>ljkbaf6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k|fKt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l;sfO</a:t>
            </a:r>
            <a:r>
              <a:rPr lang="en-US" dirty="0">
                <a:latin typeface="Preeti" pitchFamily="2" charset="0"/>
              </a:rPr>
              <a:t>{ </a:t>
            </a:r>
            <a:r>
              <a:rPr lang="en-US" dirty="0" err="1">
                <a:latin typeface="Preeti" pitchFamily="2" charset="0"/>
              </a:rPr>
              <a:t>tyf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ljkb</a:t>
            </a:r>
            <a:r>
              <a:rPr lang="en-US" dirty="0">
                <a:latin typeface="Preeti" pitchFamily="2" charset="0"/>
              </a:rPr>
              <a:t>\ </a:t>
            </a:r>
            <a:r>
              <a:rPr lang="en-US" dirty="0" err="1">
                <a:latin typeface="Preeti" pitchFamily="2" charset="0"/>
              </a:rPr>
              <a:t>Joj:yfkg</a:t>
            </a:r>
            <a:r>
              <a:rPr lang="en-US" dirty="0">
                <a:latin typeface="Preeti" pitchFamily="2" charset="0"/>
              </a:rPr>
              <a:t>;+u ;</a:t>
            </a:r>
            <a:r>
              <a:rPr lang="en-US" dirty="0" err="1">
                <a:latin typeface="Preeti" pitchFamily="2" charset="0"/>
              </a:rPr>
              <a:t>DalGwt</a:t>
            </a:r>
            <a:r>
              <a:rPr lang="en-US" dirty="0">
                <a:latin typeface="Preeti" pitchFamily="2" charset="0"/>
              </a:rPr>
              <a:t> P]g, </a:t>
            </a:r>
            <a:r>
              <a:rPr lang="en-US" dirty="0" err="1">
                <a:latin typeface="Preeti" pitchFamily="2" charset="0"/>
              </a:rPr>
              <a:t>lgodnfO</a:t>
            </a:r>
            <a:r>
              <a:rPr lang="en-US" dirty="0">
                <a:latin typeface="Preeti" pitchFamily="2" charset="0"/>
              </a:rPr>
              <a:t>{ </a:t>
            </a:r>
            <a:r>
              <a:rPr lang="en-US" dirty="0" err="1">
                <a:latin typeface="Preeti" pitchFamily="2" charset="0"/>
              </a:rPr>
              <a:t>kl</a:t>
            </a:r>
            <a:r>
              <a:rPr lang="en-US" dirty="0">
                <a:latin typeface="Preeti" pitchFamily="2" charset="0"/>
              </a:rPr>
              <a:t>/</a:t>
            </a:r>
            <a:r>
              <a:rPr lang="en-US" dirty="0" err="1">
                <a:latin typeface="Preeti" pitchFamily="2" charset="0"/>
              </a:rPr>
              <a:t>rfng</a:t>
            </a:r>
            <a:r>
              <a:rPr lang="en-US" dirty="0">
                <a:latin typeface="Preeti" pitchFamily="2" charset="0"/>
              </a:rPr>
              <a:t> u/L </a:t>
            </a:r>
            <a:r>
              <a:rPr lang="en-US" dirty="0" err="1">
                <a:latin typeface="Preeti" pitchFamily="2" charset="0"/>
              </a:rPr>
              <a:t>sfo</a:t>
            </a:r>
            <a:r>
              <a:rPr lang="en-US" dirty="0">
                <a:latin typeface="Preeti" pitchFamily="2" charset="0"/>
              </a:rPr>
              <a:t>{ </a:t>
            </a:r>
            <a:r>
              <a:rPr lang="en-US" dirty="0" err="1">
                <a:latin typeface="Preeti" pitchFamily="2" charset="0"/>
              </a:rPr>
              <a:t>ug</a:t>
            </a:r>
            <a:r>
              <a:rPr lang="en-US" dirty="0">
                <a:latin typeface="Preeti" pitchFamily="2" charset="0"/>
              </a:rPr>
              <a:t>{' </a:t>
            </a:r>
            <a:r>
              <a:rPr lang="en-US" dirty="0" err="1">
                <a:latin typeface="Preeti" pitchFamily="2" charset="0"/>
              </a:rPr>
              <a:t>cfjZos</a:t>
            </a:r>
            <a:r>
              <a:rPr lang="en-US" dirty="0">
                <a:latin typeface="Preeti" pitchFamily="2" charset="0"/>
              </a:rPr>
              <a:t> 5 . :</a:t>
            </a:r>
            <a:r>
              <a:rPr lang="en-US" dirty="0" err="1">
                <a:latin typeface="Preeti" pitchFamily="2" charset="0"/>
              </a:rPr>
              <a:t>yfgLo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txdf</a:t>
            </a:r>
            <a:r>
              <a:rPr lang="en-US" dirty="0">
                <a:latin typeface="Preeti" pitchFamily="2" charset="0"/>
              </a:rPr>
              <a:t> ;d]t </a:t>
            </a:r>
            <a:r>
              <a:rPr lang="en-US" dirty="0" err="1">
                <a:latin typeface="Preeti" pitchFamily="2" charset="0"/>
              </a:rPr>
              <a:t>ljkb</a:t>
            </a:r>
            <a:r>
              <a:rPr lang="en-US" dirty="0">
                <a:latin typeface="Preeti" pitchFamily="2" charset="0"/>
              </a:rPr>
              <a:t>\ </a:t>
            </a:r>
            <a:r>
              <a:rPr lang="en-US" dirty="0" err="1">
                <a:latin typeface="Preeti" pitchFamily="2" charset="0"/>
              </a:rPr>
              <a:t>Joj:yfkgsf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nflu</a:t>
            </a:r>
            <a:r>
              <a:rPr lang="en-US" dirty="0">
                <a:latin typeface="Preeti" pitchFamily="2" charset="0"/>
              </a:rPr>
              <a:t> :</a:t>
            </a:r>
            <a:r>
              <a:rPr lang="en-US" dirty="0" err="1">
                <a:latin typeface="Preeti" pitchFamily="2" charset="0"/>
              </a:rPr>
              <a:t>yfgLo:t</a:t>
            </a:r>
            <a:r>
              <a:rPr lang="en-US" dirty="0">
                <a:latin typeface="Preeti" pitchFamily="2" charset="0"/>
              </a:rPr>
              <a:t>/</a:t>
            </a:r>
            <a:r>
              <a:rPr lang="en-US" dirty="0" err="1">
                <a:latin typeface="Preeti" pitchFamily="2" charset="0"/>
              </a:rPr>
              <a:t>sf</a:t>
            </a:r>
            <a:r>
              <a:rPr lang="en-US" dirty="0">
                <a:latin typeface="Preeti" pitchFamily="2" charset="0"/>
              </a:rPr>
              <a:t>] </a:t>
            </a:r>
            <a:r>
              <a:rPr lang="en-US" dirty="0" err="1">
                <a:latin typeface="Preeti" pitchFamily="2" charset="0"/>
              </a:rPr>
              <a:t>k|sf</a:t>
            </a:r>
            <a:r>
              <a:rPr lang="en-US" dirty="0">
                <a:latin typeface="Preeti" pitchFamily="2" charset="0"/>
              </a:rPr>
              <a:t>]k </a:t>
            </a:r>
            <a:r>
              <a:rPr lang="en-US" dirty="0" err="1">
                <a:latin typeface="Preeti" pitchFamily="2" charset="0"/>
              </a:rPr>
              <a:t>klxrfg</a:t>
            </a:r>
            <a:r>
              <a:rPr lang="en-US" dirty="0">
                <a:latin typeface="Preeti" pitchFamily="2" charset="0"/>
              </a:rPr>
              <a:t>, </a:t>
            </a:r>
            <a:r>
              <a:rPr lang="en-US" dirty="0" err="1">
                <a:latin typeface="Preeti" pitchFamily="2" charset="0"/>
              </a:rPr>
              <a:t>k|sf</a:t>
            </a:r>
            <a:r>
              <a:rPr lang="en-US" dirty="0">
                <a:latin typeface="Preeti" pitchFamily="2" charset="0"/>
              </a:rPr>
              <a:t>]k ;"</a:t>
            </a:r>
            <a:r>
              <a:rPr lang="en-US" dirty="0" err="1">
                <a:latin typeface="Preeti" pitchFamily="2" charset="0"/>
              </a:rPr>
              <a:t>rs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gS;f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tof</a:t>
            </a:r>
            <a:r>
              <a:rPr lang="en-US" dirty="0">
                <a:latin typeface="Preeti" pitchFamily="2" charset="0"/>
              </a:rPr>
              <a:t>/L, </a:t>
            </a:r>
            <a:r>
              <a:rPr lang="en-US" dirty="0" err="1">
                <a:latin typeface="Preeti" pitchFamily="2" charset="0"/>
              </a:rPr>
              <a:t>k|sf</a:t>
            </a:r>
            <a:r>
              <a:rPr lang="en-US" dirty="0">
                <a:latin typeface="Preeti" pitchFamily="2" charset="0"/>
              </a:rPr>
              <a:t>]k / </a:t>
            </a:r>
            <a:r>
              <a:rPr lang="en-US" dirty="0" err="1">
                <a:latin typeface="Preeti" pitchFamily="2" charset="0"/>
              </a:rPr>
              <a:t>ljkb</a:t>
            </a:r>
            <a:r>
              <a:rPr lang="en-US" dirty="0">
                <a:latin typeface="Preeti" pitchFamily="2" charset="0"/>
              </a:rPr>
              <a:t>\</a:t>
            </a:r>
            <a:r>
              <a:rPr lang="en-US" dirty="0" err="1">
                <a:latin typeface="Preeti" pitchFamily="2" charset="0"/>
              </a:rPr>
              <a:t>sf</a:t>
            </a:r>
            <a:r>
              <a:rPr lang="en-US" dirty="0">
                <a:latin typeface="Preeti" pitchFamily="2" charset="0"/>
              </a:rPr>
              <a:t>] n]</a:t>
            </a:r>
            <a:r>
              <a:rPr lang="en-US" dirty="0" err="1">
                <a:latin typeface="Preeti" pitchFamily="2" charset="0"/>
              </a:rPr>
              <a:t>vfhf</a:t>
            </a:r>
            <a:r>
              <a:rPr lang="en-US" dirty="0">
                <a:latin typeface="Preeti" pitchFamily="2" charset="0"/>
              </a:rPr>
              <a:t>]</a:t>
            </a:r>
            <a:r>
              <a:rPr lang="en-US" dirty="0" err="1">
                <a:latin typeface="Preeti" pitchFamily="2" charset="0"/>
              </a:rPr>
              <a:t>vf</a:t>
            </a:r>
            <a:r>
              <a:rPr lang="en-US" dirty="0">
                <a:latin typeface="Preeti" pitchFamily="2" charset="0"/>
              </a:rPr>
              <a:t>, </a:t>
            </a:r>
            <a:r>
              <a:rPr lang="en-US" dirty="0" err="1">
                <a:latin typeface="Preeti" pitchFamily="2" charset="0"/>
              </a:rPr>
              <a:t>k|sf</a:t>
            </a:r>
            <a:r>
              <a:rPr lang="en-US" dirty="0">
                <a:latin typeface="Preeti" pitchFamily="2" charset="0"/>
              </a:rPr>
              <a:t>]k </a:t>
            </a:r>
            <a:r>
              <a:rPr lang="en-US" dirty="0" err="1">
                <a:latin typeface="Preeti" pitchFamily="2" charset="0"/>
              </a:rPr>
              <a:t>k|efj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ljZn</a:t>
            </a:r>
            <a:r>
              <a:rPr lang="en-US" dirty="0">
                <a:latin typeface="Preeti" pitchFamily="2" charset="0"/>
              </a:rPr>
              <a:t>]</a:t>
            </a:r>
            <a:r>
              <a:rPr lang="en-US" dirty="0" err="1">
                <a:latin typeface="Preeti" pitchFamily="2" charset="0"/>
              </a:rPr>
              <a:t>if0f</a:t>
            </a:r>
            <a:r>
              <a:rPr lang="en-US" dirty="0">
                <a:latin typeface="Preeti" pitchFamily="2" charset="0"/>
              </a:rPr>
              <a:t>, </a:t>
            </a:r>
            <a:r>
              <a:rPr lang="en-US" dirty="0" err="1">
                <a:latin typeface="Preeti" pitchFamily="2" charset="0"/>
              </a:rPr>
              <a:t>Iflt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Go"gLs</a:t>
            </a:r>
            <a:r>
              <a:rPr lang="en-US" dirty="0">
                <a:latin typeface="Preeti" pitchFamily="2" charset="0"/>
              </a:rPr>
              <a:t>/</a:t>
            </a:r>
            <a:r>
              <a:rPr lang="en-US" dirty="0" err="1">
                <a:latin typeface="Preeti" pitchFamily="2" charset="0"/>
              </a:rPr>
              <a:t>0f</a:t>
            </a:r>
            <a:r>
              <a:rPr lang="en-US" dirty="0">
                <a:latin typeface="Preeti" pitchFamily="2" charset="0"/>
              </a:rPr>
              <a:t> of]</a:t>
            </a:r>
            <a:r>
              <a:rPr lang="en-US" dirty="0" err="1">
                <a:latin typeface="Preeti" pitchFamily="2" charset="0"/>
              </a:rPr>
              <a:t>hgf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cfbL</a:t>
            </a:r>
            <a:r>
              <a:rPr lang="en-US" dirty="0">
                <a:latin typeface="Preeti" pitchFamily="2" charset="0"/>
              </a:rPr>
              <a:t>, of]</a:t>
            </a:r>
            <a:r>
              <a:rPr lang="en-US" dirty="0" err="1">
                <a:latin typeface="Preeti" pitchFamily="2" charset="0"/>
              </a:rPr>
              <a:t>hgf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lgdf</a:t>
            </a:r>
            <a:r>
              <a:rPr lang="en-US" dirty="0">
                <a:latin typeface="Preeti" pitchFamily="2" charset="0"/>
              </a:rPr>
              <a:t>{</a:t>
            </a:r>
            <a:r>
              <a:rPr lang="en-US" dirty="0" err="1">
                <a:latin typeface="Preeti" pitchFamily="2" charset="0"/>
              </a:rPr>
              <a:t>0f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ubf</a:t>
            </a:r>
            <a:r>
              <a:rPr lang="en-US" dirty="0">
                <a:latin typeface="Preeti" pitchFamily="2" charset="0"/>
              </a:rPr>
              <a:t>{ </a:t>
            </a:r>
            <a:r>
              <a:rPr lang="en-US" dirty="0" err="1">
                <a:latin typeface="Preeti" pitchFamily="2" charset="0"/>
              </a:rPr>
              <a:t>sfof</a:t>
            </a:r>
            <a:r>
              <a:rPr lang="en-US" dirty="0">
                <a:latin typeface="Preeti" pitchFamily="2" charset="0"/>
              </a:rPr>
              <a:t>{</a:t>
            </a:r>
            <a:r>
              <a:rPr lang="en-US" dirty="0" err="1">
                <a:latin typeface="Preeti" pitchFamily="2" charset="0"/>
              </a:rPr>
              <a:t>Gjogdf</a:t>
            </a:r>
            <a:r>
              <a:rPr lang="en-US" dirty="0">
                <a:latin typeface="Preeti" pitchFamily="2" charset="0"/>
              </a:rPr>
              <a:t> of]</a:t>
            </a:r>
            <a:r>
              <a:rPr lang="en-US" dirty="0" err="1">
                <a:latin typeface="Preeti" pitchFamily="2" charset="0"/>
              </a:rPr>
              <a:t>ubfg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k'of</a:t>
            </a:r>
            <a:r>
              <a:rPr lang="en-US" dirty="0">
                <a:latin typeface="Preeti" pitchFamily="2" charset="0"/>
              </a:rPr>
              <a:t>{¥pg ;</a:t>
            </a:r>
            <a:r>
              <a:rPr lang="en-US" dirty="0" err="1">
                <a:latin typeface="Preeti" pitchFamily="2" charset="0"/>
              </a:rPr>
              <a:t>Sb5</a:t>
            </a:r>
            <a:r>
              <a:rPr lang="en-US" dirty="0">
                <a:latin typeface="Preeti" pitchFamily="2" charset="0"/>
              </a:rPr>
              <a:t> .</a:t>
            </a:r>
          </a:p>
          <a:p>
            <a:pPr algn="just">
              <a:buNone/>
            </a:pPr>
            <a:endParaRPr lang="en-US" dirty="0" smtClean="0">
              <a:latin typeface="Preeti" pitchFamily="2" charset="0"/>
            </a:endParaRPr>
          </a:p>
          <a:p>
            <a:pPr algn="just">
              <a:buNone/>
            </a:pPr>
            <a:r>
              <a:rPr lang="en-US" dirty="0">
                <a:latin typeface="Preeti" pitchFamily="2" charset="0"/>
              </a:rPr>
              <a:t>	</a:t>
            </a:r>
            <a:r>
              <a:rPr lang="en-US" dirty="0" err="1" smtClean="0">
                <a:latin typeface="Preeti" pitchFamily="2" charset="0"/>
              </a:rPr>
              <a:t>ljkbsf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sf</a:t>
            </a:r>
            <a:r>
              <a:rPr lang="en-US" dirty="0">
                <a:latin typeface="Preeti" pitchFamily="2" charset="0"/>
              </a:rPr>
              <a:t>/</a:t>
            </a:r>
            <a:r>
              <a:rPr lang="en-US" dirty="0" err="1">
                <a:latin typeface="Preeti" pitchFamily="2" charset="0"/>
              </a:rPr>
              <a:t>0f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hf</a:t>
            </a:r>
            <a:r>
              <a:rPr lang="en-US" dirty="0">
                <a:latin typeface="Preeti" pitchFamily="2" charset="0"/>
              </a:rPr>
              <a:t>]</a:t>
            </a:r>
            <a:r>
              <a:rPr lang="en-US" dirty="0" err="1">
                <a:latin typeface="Preeti" pitchFamily="2" charset="0"/>
              </a:rPr>
              <a:t>lvddf</a:t>
            </a:r>
            <a:r>
              <a:rPr lang="en-US" dirty="0">
                <a:latin typeface="Preeti" pitchFamily="2" charset="0"/>
              </a:rPr>
              <a:t> k/]</a:t>
            </a:r>
            <a:r>
              <a:rPr lang="en-US" dirty="0" err="1">
                <a:latin typeface="Preeti" pitchFamily="2" charset="0"/>
              </a:rPr>
              <a:t>sf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a:tLx?nfO</a:t>
            </a:r>
            <a:r>
              <a:rPr lang="en-US" dirty="0">
                <a:latin typeface="Preeti" pitchFamily="2" charset="0"/>
              </a:rPr>
              <a:t>{ ;'/</a:t>
            </a:r>
            <a:r>
              <a:rPr lang="en-US" dirty="0" err="1">
                <a:latin typeface="Preeti" pitchFamily="2" charset="0"/>
              </a:rPr>
              <a:t>lIft</a:t>
            </a:r>
            <a:r>
              <a:rPr lang="en-US" dirty="0">
                <a:latin typeface="Preeti" pitchFamily="2" charset="0"/>
              </a:rPr>
              <a:t> :</a:t>
            </a:r>
            <a:r>
              <a:rPr lang="en-US" dirty="0" err="1">
                <a:latin typeface="Preeti" pitchFamily="2" charset="0"/>
              </a:rPr>
              <a:t>yfgdf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bLw</a:t>
            </a:r>
            <a:r>
              <a:rPr lang="en-US" dirty="0">
                <a:latin typeface="Preeti" pitchFamily="2" charset="0"/>
              </a:rPr>
              <a:t>{</a:t>
            </a:r>
            <a:r>
              <a:rPr lang="en-US" dirty="0" err="1">
                <a:latin typeface="Preeti" pitchFamily="2" charset="0"/>
              </a:rPr>
              <a:t>sflng</a:t>
            </a:r>
            <a:r>
              <a:rPr lang="en-US" dirty="0">
                <a:latin typeface="Preeti" pitchFamily="2" charset="0"/>
              </a:rPr>
              <a:t> ?</a:t>
            </a:r>
            <a:r>
              <a:rPr lang="en-US" dirty="0" err="1">
                <a:latin typeface="Preeti" pitchFamily="2" charset="0"/>
              </a:rPr>
              <a:t>kdf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hLljsf</a:t>
            </a:r>
            <a:r>
              <a:rPr lang="en-US" dirty="0">
                <a:latin typeface="Preeti" pitchFamily="2" charset="0"/>
              </a:rPr>
              <a:t>]</a:t>
            </a:r>
            <a:r>
              <a:rPr lang="en-US" dirty="0" err="1">
                <a:latin typeface="Preeti" pitchFamily="2" charset="0"/>
              </a:rPr>
              <a:t>kfh</a:t>
            </a:r>
            <a:r>
              <a:rPr lang="en-US" dirty="0">
                <a:latin typeface="Preeti" pitchFamily="2" charset="0"/>
              </a:rPr>
              <a:t>{</a:t>
            </a:r>
            <a:r>
              <a:rPr lang="en-US" dirty="0" err="1">
                <a:latin typeface="Preeti" pitchFamily="2" charset="0"/>
              </a:rPr>
              <a:t>gsf</a:t>
            </a:r>
            <a:r>
              <a:rPr lang="en-US" dirty="0">
                <a:latin typeface="Preeti" pitchFamily="2" charset="0"/>
              </a:rPr>
              <a:t>] of]</a:t>
            </a:r>
            <a:r>
              <a:rPr lang="en-US" dirty="0" err="1">
                <a:latin typeface="Preeti" pitchFamily="2" charset="0"/>
              </a:rPr>
              <a:t>hgf</a:t>
            </a:r>
            <a:r>
              <a:rPr lang="en-US" dirty="0">
                <a:latin typeface="Preeti" pitchFamily="2" charset="0"/>
              </a:rPr>
              <a:t> ;</a:t>
            </a:r>
            <a:r>
              <a:rPr lang="en-US" dirty="0" err="1">
                <a:latin typeface="Preeti" pitchFamily="2" charset="0"/>
              </a:rPr>
              <a:t>lxt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a:tL</a:t>
            </a:r>
            <a:r>
              <a:rPr lang="en-US" dirty="0">
                <a:latin typeface="Preeti" pitchFamily="2" charset="0"/>
              </a:rPr>
              <a:t> :</a:t>
            </a:r>
            <a:r>
              <a:rPr lang="en-US" dirty="0" err="1">
                <a:latin typeface="Preeti" pitchFamily="2" charset="0"/>
              </a:rPr>
              <a:t>yfgfGt</a:t>
            </a:r>
            <a:r>
              <a:rPr lang="en-US" dirty="0">
                <a:latin typeface="Preeti" pitchFamily="2" charset="0"/>
              </a:rPr>
              <a:t>/</a:t>
            </a:r>
            <a:r>
              <a:rPr lang="en-US" dirty="0" err="1">
                <a:latin typeface="Preeti" pitchFamily="2" charset="0"/>
              </a:rPr>
              <a:t>0fsf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nfuL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k|f</a:t>
            </a:r>
            <a:r>
              <a:rPr lang="en-US" dirty="0">
                <a:latin typeface="Preeti" pitchFamily="2" charset="0"/>
              </a:rPr>
              <a:t>/</a:t>
            </a:r>
            <a:r>
              <a:rPr lang="en-US" dirty="0" err="1">
                <a:latin typeface="Preeti" pitchFamily="2" charset="0"/>
              </a:rPr>
              <a:t>lDes</a:t>
            </a:r>
            <a:r>
              <a:rPr lang="en-US" dirty="0">
                <a:latin typeface="Preeti" pitchFamily="2" charset="0"/>
              </a:rPr>
              <a:t> ?</a:t>
            </a:r>
            <a:r>
              <a:rPr lang="en-US" dirty="0" err="1">
                <a:latin typeface="Preeti" pitchFamily="2" charset="0"/>
              </a:rPr>
              <a:t>kdf</a:t>
            </a:r>
            <a:r>
              <a:rPr lang="en-US" dirty="0">
                <a:latin typeface="Preeti" pitchFamily="2" charset="0"/>
              </a:rPr>
              <a:t> :</a:t>
            </a:r>
            <a:r>
              <a:rPr lang="en-US" dirty="0" err="1">
                <a:latin typeface="Preeti" pitchFamily="2" charset="0"/>
              </a:rPr>
              <a:t>yflgo</a:t>
            </a:r>
            <a:r>
              <a:rPr lang="en-US" dirty="0">
                <a:latin typeface="Preeti" pitchFamily="2" charset="0"/>
              </a:rPr>
              <a:t> ;/</a:t>
            </a:r>
            <a:r>
              <a:rPr lang="en-US" dirty="0" err="1">
                <a:latin typeface="Preeti" pitchFamily="2" charset="0"/>
              </a:rPr>
              <a:t>sf</a:t>
            </a:r>
            <a:r>
              <a:rPr lang="en-US" dirty="0">
                <a:latin typeface="Preeti" pitchFamily="2" charset="0"/>
              </a:rPr>
              <a:t>/x?, </a:t>
            </a:r>
            <a:r>
              <a:rPr lang="en-US" dirty="0" err="1">
                <a:latin typeface="Preeti" pitchFamily="2" charset="0"/>
              </a:rPr>
              <a:t>kf6L</a:t>
            </a:r>
            <a:r>
              <a:rPr lang="en-US" dirty="0">
                <a:latin typeface="Preeti" pitchFamily="2" charset="0"/>
              </a:rPr>
              <a:t>{ </a:t>
            </a:r>
            <a:r>
              <a:rPr lang="en-US" dirty="0" err="1">
                <a:latin typeface="Preeti" pitchFamily="2" charset="0"/>
              </a:rPr>
              <a:t>k+lQmsf</a:t>
            </a:r>
            <a:r>
              <a:rPr lang="en-US" dirty="0">
                <a:latin typeface="Preeti" pitchFamily="2" charset="0"/>
              </a:rPr>
              <a:t>] </a:t>
            </a:r>
            <a:r>
              <a:rPr lang="en-US" dirty="0" err="1">
                <a:latin typeface="Preeti" pitchFamily="2" charset="0"/>
              </a:rPr>
              <a:t>l;kmf</a:t>
            </a:r>
            <a:r>
              <a:rPr lang="en-US" dirty="0">
                <a:latin typeface="Preeti" pitchFamily="2" charset="0"/>
              </a:rPr>
              <a:t>/L;, </a:t>
            </a:r>
            <a:r>
              <a:rPr lang="en-US" dirty="0" err="1">
                <a:latin typeface="Preeti" pitchFamily="2" charset="0"/>
              </a:rPr>
              <a:t>sfo</a:t>
            </a:r>
            <a:r>
              <a:rPr lang="en-US" dirty="0">
                <a:latin typeface="Preeti" pitchFamily="2" charset="0"/>
              </a:rPr>
              <a:t>{</a:t>
            </a:r>
            <a:r>
              <a:rPr lang="en-US" dirty="0" err="1">
                <a:latin typeface="Preeti" pitchFamily="2" charset="0"/>
              </a:rPr>
              <a:t>bnsf</a:t>
            </a:r>
            <a:r>
              <a:rPr lang="en-US" dirty="0">
                <a:latin typeface="Preeti" pitchFamily="2" charset="0"/>
              </a:rPr>
              <a:t>] :</a:t>
            </a:r>
            <a:r>
              <a:rPr lang="en-US" dirty="0" err="1">
                <a:latin typeface="Preeti" pitchFamily="2" charset="0"/>
              </a:rPr>
              <a:t>ynut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cWoog</a:t>
            </a:r>
            <a:r>
              <a:rPr lang="en-US" dirty="0">
                <a:latin typeface="Preeti" pitchFamily="2" charset="0"/>
              </a:rPr>
              <a:t>, </a:t>
            </a:r>
            <a:r>
              <a:rPr lang="en-US" dirty="0" err="1">
                <a:latin typeface="Preeti" pitchFamily="2" charset="0"/>
              </a:rPr>
              <a:t>lhNnf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ljkb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Joa:yfkg</a:t>
            </a:r>
            <a:r>
              <a:rPr lang="en-US" dirty="0">
                <a:latin typeface="Preeti" pitchFamily="2" charset="0"/>
              </a:rPr>
              <a:t> ;</a:t>
            </a:r>
            <a:r>
              <a:rPr lang="en-US" dirty="0" err="1">
                <a:latin typeface="Preeti" pitchFamily="2" charset="0"/>
              </a:rPr>
              <a:t>ldlt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dfkm</a:t>
            </a:r>
            <a:r>
              <a:rPr lang="en-US" dirty="0">
                <a:latin typeface="Preeti" pitchFamily="2" charset="0"/>
              </a:rPr>
              <a:t>{t </a:t>
            </a:r>
            <a:r>
              <a:rPr lang="en-US" dirty="0" err="1">
                <a:latin typeface="Preeti" pitchFamily="2" charset="0"/>
              </a:rPr>
              <a:t>k|fKt</a:t>
            </a:r>
            <a:r>
              <a:rPr lang="en-US" dirty="0">
                <a:latin typeface="Preeti" pitchFamily="2" charset="0"/>
              </a:rPr>
              <a:t> ;</a:t>
            </a:r>
            <a:r>
              <a:rPr lang="en-US" dirty="0" err="1">
                <a:latin typeface="Preeti" pitchFamily="2" charset="0"/>
              </a:rPr>
              <a:t>xof</a:t>
            </a:r>
            <a:r>
              <a:rPr lang="en-US" dirty="0">
                <a:latin typeface="Preeti" pitchFamily="2" charset="0"/>
              </a:rPr>
              <a:t>]u / </a:t>
            </a:r>
            <a:r>
              <a:rPr lang="en-US" dirty="0" err="1">
                <a:latin typeface="Preeti" pitchFamily="2" charset="0"/>
              </a:rPr>
              <a:t>d'Vot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lhNnf</a:t>
            </a:r>
            <a:r>
              <a:rPr lang="en-US" dirty="0">
                <a:latin typeface="Preeti" pitchFamily="2" charset="0"/>
              </a:rPr>
              <a:t> ;</a:t>
            </a:r>
            <a:r>
              <a:rPr lang="en-US" dirty="0" err="1">
                <a:latin typeface="Preeti" pitchFamily="2" charset="0"/>
              </a:rPr>
              <a:t>dGjo</a:t>
            </a:r>
            <a:r>
              <a:rPr lang="en-US" dirty="0">
                <a:latin typeface="Preeti" pitchFamily="2" charset="0"/>
              </a:rPr>
              <a:t> ;</a:t>
            </a:r>
            <a:r>
              <a:rPr lang="en-US" dirty="0" err="1">
                <a:latin typeface="Preeti" pitchFamily="2" charset="0"/>
              </a:rPr>
              <a:t>ldlt</a:t>
            </a:r>
            <a:r>
              <a:rPr lang="en-US" dirty="0">
                <a:latin typeface="Preeti" pitchFamily="2" charset="0"/>
              </a:rPr>
              <a:t>, l;=</a:t>
            </a:r>
            <a:r>
              <a:rPr lang="en-US" dirty="0" err="1">
                <a:latin typeface="Preeti" pitchFamily="2" charset="0"/>
              </a:rPr>
              <a:t>kf</a:t>
            </a:r>
            <a:r>
              <a:rPr lang="en-US" dirty="0">
                <a:latin typeface="Preeti" pitchFamily="2" charset="0"/>
              </a:rPr>
              <a:t> ;</a:t>
            </a:r>
            <a:r>
              <a:rPr lang="en-US" dirty="0" err="1">
                <a:latin typeface="Preeti" pitchFamily="2" charset="0"/>
              </a:rPr>
              <a:t>lxt</a:t>
            </a:r>
            <a:r>
              <a:rPr lang="en-US" dirty="0">
                <a:latin typeface="Preeti" pitchFamily="2" charset="0"/>
              </a:rPr>
              <a:t> ;j} ;/f]</a:t>
            </a:r>
            <a:r>
              <a:rPr lang="en-US" dirty="0" err="1">
                <a:latin typeface="Preeti" pitchFamily="2" charset="0"/>
              </a:rPr>
              <a:t>sf</a:t>
            </a:r>
            <a:r>
              <a:rPr lang="en-US" dirty="0">
                <a:latin typeface="Preeti" pitchFamily="2" charset="0"/>
              </a:rPr>
              <a:t>/</a:t>
            </a:r>
            <a:r>
              <a:rPr lang="en-US" dirty="0" err="1">
                <a:latin typeface="Preeti" pitchFamily="2" charset="0"/>
              </a:rPr>
              <a:t>jfnfsf</a:t>
            </a:r>
            <a:r>
              <a:rPr lang="en-US" dirty="0">
                <a:latin typeface="Preeti" pitchFamily="2" charset="0"/>
              </a:rPr>
              <a:t>] ;</a:t>
            </a:r>
            <a:r>
              <a:rPr lang="en-US" dirty="0" err="1">
                <a:latin typeface="Preeti" pitchFamily="2" charset="0"/>
              </a:rPr>
              <a:t>xof</a:t>
            </a:r>
            <a:r>
              <a:rPr lang="en-US" dirty="0">
                <a:latin typeface="Preeti" pitchFamily="2" charset="0"/>
              </a:rPr>
              <a:t>]</a:t>
            </a:r>
            <a:r>
              <a:rPr lang="en-US" dirty="0" err="1">
                <a:latin typeface="Preeti" pitchFamily="2" charset="0"/>
              </a:rPr>
              <a:t>udf</a:t>
            </a:r>
            <a:r>
              <a:rPr lang="en-US" dirty="0">
                <a:latin typeface="Preeti" pitchFamily="2" charset="0"/>
              </a:rPr>
              <a:t> of] </a:t>
            </a:r>
            <a:r>
              <a:rPr lang="en-US" dirty="0" err="1">
                <a:latin typeface="Preeti" pitchFamily="2" charset="0"/>
              </a:rPr>
              <a:t>k|f</a:t>
            </a:r>
            <a:r>
              <a:rPr lang="en-US" dirty="0">
                <a:latin typeface="Preeti" pitchFamily="2" charset="0"/>
              </a:rPr>
              <a:t>/</a:t>
            </a:r>
            <a:r>
              <a:rPr lang="en-US" dirty="0" err="1">
                <a:latin typeface="Preeti" pitchFamily="2" charset="0"/>
              </a:rPr>
              <a:t>lDes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k|ltj</a:t>
            </a:r>
            <a:r>
              <a:rPr lang="en-US" dirty="0">
                <a:latin typeface="Preeti" pitchFamily="2" charset="0"/>
              </a:rPr>
              <a:t>]</a:t>
            </a:r>
            <a:r>
              <a:rPr lang="en-US" dirty="0" err="1">
                <a:latin typeface="Preeti" pitchFamily="2" charset="0"/>
              </a:rPr>
              <a:t>bg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tof</a:t>
            </a:r>
            <a:r>
              <a:rPr lang="en-US" dirty="0">
                <a:latin typeface="Preeti" pitchFamily="2" charset="0"/>
              </a:rPr>
              <a:t>/ </a:t>
            </a:r>
            <a:r>
              <a:rPr lang="en-US" dirty="0" err="1">
                <a:latin typeface="Preeti" pitchFamily="2" charset="0"/>
              </a:rPr>
              <a:t>ul</a:t>
            </a:r>
            <a:r>
              <a:rPr lang="en-US" dirty="0">
                <a:latin typeface="Preeti" pitchFamily="2" charset="0"/>
              </a:rPr>
              <a:t>/</a:t>
            </a:r>
            <a:r>
              <a:rPr lang="en-US" dirty="0" err="1">
                <a:latin typeface="Preeti" pitchFamily="2" charset="0"/>
              </a:rPr>
              <a:t>Psf</a:t>
            </a:r>
            <a:r>
              <a:rPr lang="en-US" dirty="0">
                <a:latin typeface="Preeti" pitchFamily="2" charset="0"/>
              </a:rPr>
              <a:t>] 5 .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257801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Preeti" pitchFamily="2" charset="0"/>
              </a:rPr>
              <a:t>lhNnf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k|fs</a:t>
            </a:r>
            <a:r>
              <a:rPr lang="en-US" sz="2800" b="1" dirty="0">
                <a:latin typeface="Preeti" pitchFamily="2" charset="0"/>
              </a:rPr>
              <a:t>[</a:t>
            </a:r>
            <a:r>
              <a:rPr lang="en-US" sz="2800" b="1" dirty="0" err="1">
                <a:latin typeface="Preeti" pitchFamily="2" charset="0"/>
              </a:rPr>
              <a:t>lts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k|sf</a:t>
            </a:r>
            <a:r>
              <a:rPr lang="en-US" sz="2800" b="1" dirty="0">
                <a:latin typeface="Preeti" pitchFamily="2" charset="0"/>
              </a:rPr>
              <a:t>]k </a:t>
            </a:r>
            <a:r>
              <a:rPr lang="en-US" sz="2800" b="1" dirty="0" err="1">
                <a:latin typeface="Preeti" pitchFamily="2" charset="0"/>
              </a:rPr>
              <a:t>cWoog,Go"lgs</a:t>
            </a:r>
            <a:r>
              <a:rPr lang="en-US" sz="2800" b="1" dirty="0">
                <a:latin typeface="Preeti" pitchFamily="2" charset="0"/>
              </a:rPr>
              <a:t>/</a:t>
            </a:r>
            <a:r>
              <a:rPr lang="en-US" sz="2800" b="1" dirty="0" err="1">
                <a:latin typeface="Preeti" pitchFamily="2" charset="0"/>
              </a:rPr>
              <a:t>0f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tyf</a:t>
            </a:r>
            <a:r>
              <a:rPr lang="en-US" sz="2800" b="1" dirty="0">
                <a:latin typeface="Preeti" pitchFamily="2" charset="0"/>
              </a:rPr>
              <a:t> ;</a:t>
            </a:r>
            <a:r>
              <a:rPr lang="en-US" sz="2800" b="1" dirty="0" err="1">
                <a:latin typeface="Preeti" pitchFamily="2" charset="0"/>
              </a:rPr>
              <a:t>xhLs</a:t>
            </a:r>
            <a:r>
              <a:rPr lang="en-US" sz="2800" b="1" dirty="0">
                <a:latin typeface="Preeti" pitchFamily="2" charset="0"/>
              </a:rPr>
              <a:t>/</a:t>
            </a:r>
            <a:r>
              <a:rPr lang="en-US" sz="2800" b="1" dirty="0" err="1">
                <a:latin typeface="Preeti" pitchFamily="2" charset="0"/>
              </a:rPr>
              <a:t>0f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sfo</a:t>
            </a:r>
            <a:r>
              <a:rPr lang="en-US" sz="2800" b="1" dirty="0">
                <a:latin typeface="Preeti" pitchFamily="2" charset="0"/>
              </a:rPr>
              <a:t>{</a:t>
            </a:r>
            <a:r>
              <a:rPr lang="en-US" sz="2800" b="1" dirty="0" err="1">
                <a:latin typeface="Preeti" pitchFamily="2" charset="0"/>
              </a:rPr>
              <a:t>bn</a:t>
            </a:r>
            <a:r>
              <a:rPr lang="en-US" sz="2800" b="1" dirty="0">
                <a:latin typeface="Preeti" pitchFamily="2" charset="0"/>
              </a:rPr>
              <a:t>–@)&amp;&amp;</a:t>
            </a:r>
            <a:endParaRPr lang="en-US" sz="2800" dirty="0">
              <a:latin typeface="Preeti" pitchFamily="2" charset="0"/>
            </a:endParaRPr>
          </a:p>
          <a:p>
            <a:pPr algn="ctr"/>
            <a:r>
              <a:rPr lang="en-US" sz="2800" b="1" dirty="0" smtClean="0">
                <a:latin typeface="Preeti" pitchFamily="2" charset="0"/>
              </a:rPr>
              <a:t>g]</a:t>
            </a:r>
            <a:r>
              <a:rPr lang="en-US" sz="2800" b="1" dirty="0" err="1" smtClean="0">
                <a:latin typeface="Preeti" pitchFamily="2" charset="0"/>
              </a:rPr>
              <a:t>kfn</a:t>
            </a:r>
            <a:r>
              <a:rPr lang="en-US" sz="2800" b="1" dirty="0" smtClean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sDo'lgi6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kf6L</a:t>
            </a:r>
            <a:r>
              <a:rPr lang="en-US" sz="2800" b="1" dirty="0">
                <a:latin typeface="Preeti" pitchFamily="2" charset="0"/>
              </a:rPr>
              <a:t>{ -g]</a:t>
            </a:r>
            <a:r>
              <a:rPr lang="en-US" sz="2800" b="1" dirty="0" err="1">
                <a:latin typeface="Preeti" pitchFamily="2" charset="0"/>
              </a:rPr>
              <a:t>skf_,l;Gw'kfNrf</a:t>
            </a:r>
            <a:r>
              <a:rPr lang="en-US" sz="2800" b="1" dirty="0">
                <a:latin typeface="Preeti" pitchFamily="2" charset="0"/>
              </a:rPr>
              <a:t>]s</a:t>
            </a:r>
            <a:endParaRPr lang="en-US" sz="2800" dirty="0">
              <a:latin typeface="Preeti" pitchFamily="2" charset="0"/>
            </a:endParaRPr>
          </a:p>
          <a:p>
            <a:pPr algn="ctr"/>
            <a:endParaRPr lang="en-US" sz="2800" dirty="0">
              <a:latin typeface="Preeti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724432-8F4B-487E-BAE4-2CD1666035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50000"/>
          <a:stretch/>
        </p:blipFill>
        <p:spPr>
          <a:xfrm>
            <a:off x="6096000" y="533400"/>
            <a:ext cx="2380639" cy="2437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779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Preeti" pitchFamily="2" charset="0"/>
              </a:rPr>
              <a:t/>
            </a:r>
            <a:br>
              <a:rPr lang="en-US" sz="2800" b="1" dirty="0" smtClean="0">
                <a:latin typeface="Preeti" pitchFamily="2" charset="0"/>
              </a:rPr>
            </a:br>
            <a:r>
              <a:rPr lang="en-US" sz="2800" b="1" dirty="0" smtClean="0">
                <a:latin typeface="Preeti" pitchFamily="2" charset="0"/>
              </a:rPr>
              <a:t/>
            </a:r>
            <a:br>
              <a:rPr lang="en-US" sz="2800" b="1" dirty="0" smtClean="0">
                <a:latin typeface="Preeti" pitchFamily="2" charset="0"/>
              </a:rPr>
            </a:br>
            <a:r>
              <a:rPr lang="en-US" sz="2800" b="1" dirty="0" smtClean="0">
                <a:latin typeface="Preeti" pitchFamily="2" charset="0"/>
              </a:rPr>
              <a:t/>
            </a:r>
            <a:br>
              <a:rPr lang="en-US" sz="2800" b="1" dirty="0" smtClean="0">
                <a:latin typeface="Preeti" pitchFamily="2" charset="0"/>
              </a:rPr>
            </a:br>
            <a:r>
              <a:rPr lang="en-US" sz="2800" b="1" dirty="0" smtClean="0">
                <a:latin typeface="Preeti" pitchFamily="2" charset="0"/>
              </a:rPr>
              <a:t/>
            </a:r>
            <a:br>
              <a:rPr lang="en-US" sz="2800" b="1" dirty="0" smtClean="0">
                <a:latin typeface="Preeti" pitchFamily="2" charset="0"/>
              </a:rPr>
            </a:br>
            <a:r>
              <a:rPr lang="en-US" sz="2800" b="1" dirty="0" smtClean="0">
                <a:latin typeface="Preeti" pitchFamily="2" charset="0"/>
              </a:rPr>
              <a:t/>
            </a:r>
            <a:br>
              <a:rPr lang="en-US" sz="2800" b="1" dirty="0" smtClean="0">
                <a:latin typeface="Preeti" pitchFamily="2" charset="0"/>
              </a:rPr>
            </a:br>
            <a:r>
              <a:rPr lang="en-US" sz="2800" b="1" dirty="0" smtClean="0">
                <a:latin typeface="Preeti" pitchFamily="2" charset="0"/>
              </a:rPr>
              <a:t/>
            </a:r>
            <a:br>
              <a:rPr lang="en-US" sz="2800" b="1" dirty="0" smtClean="0">
                <a:latin typeface="Preeti" pitchFamily="2" charset="0"/>
              </a:rPr>
            </a:br>
            <a:r>
              <a:rPr lang="en-US" sz="2800" dirty="0" smtClean="0">
                <a:latin typeface="Preeti" pitchFamily="2" charset="0"/>
              </a:rPr>
              <a:t/>
            </a:r>
            <a:br>
              <a:rPr lang="en-US" sz="2800" dirty="0" smtClean="0">
                <a:latin typeface="Preeti" pitchFamily="2" charset="0"/>
              </a:rPr>
            </a:br>
            <a:r>
              <a:rPr lang="en-US" sz="2800" b="1" dirty="0" err="1" smtClean="0">
                <a:latin typeface="Preeti" pitchFamily="2" charset="0"/>
              </a:rPr>
              <a:t>lhNnf</a:t>
            </a:r>
            <a:r>
              <a:rPr lang="en-US" sz="2800" b="1" dirty="0" smtClean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k|fs</a:t>
            </a:r>
            <a:r>
              <a:rPr lang="en-US" sz="2800" b="1" dirty="0">
                <a:latin typeface="Preeti" pitchFamily="2" charset="0"/>
              </a:rPr>
              <a:t>[</a:t>
            </a:r>
            <a:r>
              <a:rPr lang="en-US" sz="2800" b="1" dirty="0" err="1">
                <a:latin typeface="Preeti" pitchFamily="2" charset="0"/>
              </a:rPr>
              <a:t>lts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k|sf</a:t>
            </a:r>
            <a:r>
              <a:rPr lang="en-US" sz="2800" b="1" dirty="0">
                <a:latin typeface="Preeti" pitchFamily="2" charset="0"/>
              </a:rPr>
              <a:t>]k </a:t>
            </a:r>
            <a:r>
              <a:rPr lang="en-US" sz="2800" b="1" dirty="0" err="1">
                <a:latin typeface="Preeti" pitchFamily="2" charset="0"/>
              </a:rPr>
              <a:t>cWoog,Go"lgs</a:t>
            </a:r>
            <a:r>
              <a:rPr lang="en-US" sz="2800" b="1" dirty="0">
                <a:latin typeface="Preeti" pitchFamily="2" charset="0"/>
              </a:rPr>
              <a:t>/</a:t>
            </a:r>
            <a:r>
              <a:rPr lang="en-US" sz="2800" b="1" dirty="0" err="1">
                <a:latin typeface="Preeti" pitchFamily="2" charset="0"/>
              </a:rPr>
              <a:t>0f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tyf</a:t>
            </a:r>
            <a:r>
              <a:rPr lang="en-US" sz="2800" b="1" dirty="0">
                <a:latin typeface="Preeti" pitchFamily="2" charset="0"/>
              </a:rPr>
              <a:t> ;</a:t>
            </a:r>
            <a:r>
              <a:rPr lang="en-US" sz="2800" b="1" dirty="0" err="1">
                <a:latin typeface="Preeti" pitchFamily="2" charset="0"/>
              </a:rPr>
              <a:t>xhLs</a:t>
            </a:r>
            <a:r>
              <a:rPr lang="en-US" sz="2800" b="1" dirty="0">
                <a:latin typeface="Preeti" pitchFamily="2" charset="0"/>
              </a:rPr>
              <a:t>/</a:t>
            </a:r>
            <a:r>
              <a:rPr lang="en-US" sz="2800" b="1" dirty="0" err="1">
                <a:latin typeface="Preeti" pitchFamily="2" charset="0"/>
              </a:rPr>
              <a:t>0f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sfo</a:t>
            </a:r>
            <a:r>
              <a:rPr lang="en-US" sz="2800" b="1" dirty="0">
                <a:latin typeface="Preeti" pitchFamily="2" charset="0"/>
              </a:rPr>
              <a:t>{</a:t>
            </a:r>
            <a:r>
              <a:rPr lang="en-US" sz="2800" b="1" dirty="0" err="1">
                <a:latin typeface="Preeti" pitchFamily="2" charset="0"/>
              </a:rPr>
              <a:t>bn</a:t>
            </a:r>
            <a:r>
              <a:rPr lang="en-US" sz="2800" b="1" dirty="0" smtClean="0">
                <a:latin typeface="Preeti" pitchFamily="2" charset="0"/>
              </a:rPr>
              <a:t>–	@)&amp;&amp;, </a:t>
            </a:r>
            <a:r>
              <a:rPr lang="en-US" sz="2800" b="1" dirty="0" err="1">
                <a:latin typeface="Preeti" pitchFamily="2" charset="0"/>
              </a:rPr>
              <a:t>l;Gw'kfNrf</a:t>
            </a:r>
            <a:r>
              <a:rPr lang="en-US" sz="2800" b="1" dirty="0">
                <a:latin typeface="Preeti" pitchFamily="2" charset="0"/>
              </a:rPr>
              <a:t>]s</a:t>
            </a:r>
            <a:r>
              <a:rPr lang="en-US" sz="2800" dirty="0">
                <a:latin typeface="Preeti" pitchFamily="2" charset="0"/>
              </a:rPr>
              <a:t/>
            </a:r>
            <a:br>
              <a:rPr lang="en-US" sz="2800" dirty="0">
                <a:latin typeface="Preeti" pitchFamily="2" charset="0"/>
              </a:rPr>
            </a:br>
            <a:endParaRPr lang="en-US" sz="2800" dirty="0">
              <a:latin typeface="Preet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09800"/>
            <a:ext cx="91440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latin typeface="Preeti" pitchFamily="2" charset="0"/>
              </a:rPr>
              <a:t>!_ ;+</a:t>
            </a:r>
            <a:r>
              <a:rPr lang="en-US" sz="2400" dirty="0" smtClean="0">
                <a:latin typeface="Preeti" pitchFamily="2" charset="0"/>
              </a:rPr>
              <a:t>of]</a:t>
            </a:r>
            <a:r>
              <a:rPr lang="en-US" sz="2400" dirty="0" err="1" smtClean="0">
                <a:latin typeface="Preeti" pitchFamily="2" charset="0"/>
              </a:rPr>
              <a:t>hs</a:t>
            </a:r>
            <a:r>
              <a:rPr lang="en-US" sz="2400" dirty="0" smtClean="0">
                <a:latin typeface="Preeti" pitchFamily="2" charset="0"/>
              </a:rPr>
              <a:t> – </a:t>
            </a:r>
            <a:r>
              <a:rPr lang="en-US" sz="2400" dirty="0" err="1" smtClean="0">
                <a:latin typeface="Preeti" pitchFamily="2" charset="0"/>
              </a:rPr>
              <a:t>dfwa</a:t>
            </a:r>
            <a:r>
              <a:rPr lang="en-US" sz="2400" dirty="0" smtClean="0">
                <a:latin typeface="Preeti" pitchFamily="2" charset="0"/>
              </a:rPr>
              <a:t> </a:t>
            </a:r>
            <a:r>
              <a:rPr lang="en-US" sz="2400" dirty="0">
                <a:latin typeface="Preeti" pitchFamily="2" charset="0"/>
              </a:rPr>
              <a:t>;</a:t>
            </a:r>
            <a:r>
              <a:rPr lang="en-US" sz="2400" dirty="0" err="1">
                <a:latin typeface="Preeti" pitchFamily="2" charset="0"/>
              </a:rPr>
              <a:t>fksf</a:t>
            </a:r>
            <a:r>
              <a:rPr lang="en-US" sz="2400" dirty="0">
                <a:latin typeface="Preeti" pitchFamily="2" charset="0"/>
              </a:rPr>
              <a:t>]</a:t>
            </a:r>
            <a:r>
              <a:rPr lang="en-US" sz="2400" dirty="0" err="1">
                <a:latin typeface="Preeti" pitchFamily="2" charset="0"/>
              </a:rPr>
              <a:t>6f</a:t>
            </a:r>
            <a:r>
              <a:rPr lang="en-US" sz="2400" dirty="0">
                <a:latin typeface="Preeti" pitchFamily="2" charset="0"/>
              </a:rPr>
              <a:t>…;</a:t>
            </a:r>
            <a:r>
              <a:rPr lang="en-US" sz="2400" dirty="0" smtClean="0">
                <a:latin typeface="Preeti" pitchFamily="2" charset="0"/>
              </a:rPr>
              <a:t>'</a:t>
            </a:r>
            <a:r>
              <a:rPr lang="en-US" sz="2400" dirty="0" err="1" smtClean="0">
                <a:latin typeface="Preeti" pitchFamily="2" charset="0"/>
              </a:rPr>
              <a:t>af</a:t>
            </a:r>
            <a:r>
              <a:rPr lang="en-US" sz="2400" dirty="0" smtClean="0">
                <a:latin typeface="Preeti" pitchFamily="2" charset="0"/>
              </a:rPr>
              <a:t>]</a:t>
            </a:r>
            <a:r>
              <a:rPr lang="en-US" sz="2400" dirty="0" err="1" smtClean="0">
                <a:latin typeface="Preeti" pitchFamily="2" charset="0"/>
              </a:rPr>
              <a:t>wÚ</a:t>
            </a:r>
            <a:r>
              <a:rPr lang="en-US" sz="2400" dirty="0" smtClean="0">
                <a:latin typeface="Preeti" pitchFamily="2" charset="0"/>
              </a:rPr>
              <a:t>    – </a:t>
            </a:r>
            <a:r>
              <a:rPr lang="en-US" sz="2400" dirty="0">
                <a:latin typeface="Preeti" pitchFamily="2" charset="0"/>
              </a:rPr>
              <a:t>s]</a:t>
            </a:r>
            <a:r>
              <a:rPr lang="en-US" sz="2400" dirty="0" err="1">
                <a:latin typeface="Preeti" pitchFamily="2" charset="0"/>
              </a:rPr>
              <a:t>lGb|o</a:t>
            </a:r>
            <a:r>
              <a:rPr lang="en-US" sz="2400" dirty="0">
                <a:latin typeface="Preeti" pitchFamily="2" charset="0"/>
              </a:rPr>
              <a:t> ;</a:t>
            </a:r>
            <a:r>
              <a:rPr lang="en-US" sz="2400" dirty="0" err="1">
                <a:latin typeface="Preeti" pitchFamily="2" charset="0"/>
              </a:rPr>
              <a:t>b:o</a:t>
            </a:r>
            <a:endParaRPr lang="en-US" sz="2400" dirty="0">
              <a:latin typeface="Preeti" pitchFamily="2" charset="0"/>
            </a:endParaRPr>
          </a:p>
          <a:p>
            <a:pPr>
              <a:buNone/>
            </a:pPr>
            <a:r>
              <a:rPr lang="en-US" sz="2400" dirty="0">
                <a:latin typeface="Preeti" pitchFamily="2" charset="0"/>
              </a:rPr>
              <a:t>@_ ;</a:t>
            </a:r>
            <a:r>
              <a:rPr lang="en-US" sz="2400" dirty="0" err="1">
                <a:latin typeface="Preeti" pitchFamily="2" charset="0"/>
              </a:rPr>
              <a:t>b:o</a:t>
            </a:r>
            <a:r>
              <a:rPr lang="en-US" sz="2400" dirty="0">
                <a:latin typeface="Preeti" pitchFamily="2" charset="0"/>
              </a:rPr>
              <a:t>	</a:t>
            </a:r>
            <a:r>
              <a:rPr lang="en-US" sz="2400" dirty="0" smtClean="0">
                <a:latin typeface="Preeti" pitchFamily="2" charset="0"/>
              </a:rPr>
              <a:t>– </a:t>
            </a:r>
            <a:r>
              <a:rPr lang="en-US" sz="2400" dirty="0" err="1" smtClean="0">
                <a:latin typeface="Preeti" pitchFamily="2" charset="0"/>
              </a:rPr>
              <a:t>bfjf</a:t>
            </a:r>
            <a:r>
              <a:rPr lang="en-US" sz="2400" dirty="0" smtClean="0">
                <a:latin typeface="Preeti" pitchFamily="2" charset="0"/>
              </a:rPr>
              <a:t> </a:t>
            </a:r>
            <a:r>
              <a:rPr lang="en-US" sz="2400" dirty="0" err="1">
                <a:latin typeface="Preeti" pitchFamily="2" charset="0"/>
              </a:rPr>
              <a:t>tfdf</a:t>
            </a:r>
            <a:r>
              <a:rPr lang="en-US" sz="2400" dirty="0">
                <a:latin typeface="Preeti" pitchFamily="2" charset="0"/>
              </a:rPr>
              <a:t>ª	</a:t>
            </a:r>
            <a:r>
              <a:rPr lang="en-US" sz="2400" dirty="0" smtClean="0">
                <a:latin typeface="Preeti" pitchFamily="2" charset="0"/>
              </a:rPr>
              <a:t>	– </a:t>
            </a:r>
            <a:r>
              <a:rPr lang="en-US" sz="2400" dirty="0">
                <a:latin typeface="Preeti" pitchFamily="2" charset="0"/>
              </a:rPr>
              <a:t>s]</a:t>
            </a:r>
            <a:r>
              <a:rPr lang="en-US" sz="2400" dirty="0" err="1">
                <a:latin typeface="Preeti" pitchFamily="2" charset="0"/>
              </a:rPr>
              <a:t>lGb|o</a:t>
            </a:r>
            <a:r>
              <a:rPr lang="en-US" sz="2400" dirty="0">
                <a:latin typeface="Preeti" pitchFamily="2" charset="0"/>
              </a:rPr>
              <a:t> ;</a:t>
            </a:r>
            <a:r>
              <a:rPr lang="en-US" sz="2400" dirty="0" err="1">
                <a:latin typeface="Preeti" pitchFamily="2" charset="0"/>
              </a:rPr>
              <a:t>b:o</a:t>
            </a:r>
            <a:r>
              <a:rPr lang="en-US" sz="2400" dirty="0">
                <a:latin typeface="Preeti" pitchFamily="2" charset="0"/>
              </a:rPr>
              <a:t> ÷ </a:t>
            </a:r>
            <a:r>
              <a:rPr lang="en-US" sz="2400" dirty="0" err="1">
                <a:latin typeface="Preeti" pitchFamily="2" charset="0"/>
              </a:rPr>
              <a:t>lhNnf</a:t>
            </a:r>
            <a:r>
              <a:rPr lang="en-US" sz="2400" dirty="0">
                <a:latin typeface="Preeti" pitchFamily="2" charset="0"/>
              </a:rPr>
              <a:t> ;</a:t>
            </a:r>
            <a:r>
              <a:rPr lang="en-US" sz="2400" dirty="0" err="1">
                <a:latin typeface="Preeti" pitchFamily="2" charset="0"/>
              </a:rPr>
              <a:t>lrj</a:t>
            </a:r>
            <a:endParaRPr lang="en-US" sz="2400" dirty="0">
              <a:latin typeface="Preeti" pitchFamily="2" charset="0"/>
            </a:endParaRPr>
          </a:p>
          <a:p>
            <a:pPr>
              <a:buNone/>
            </a:pPr>
            <a:r>
              <a:rPr lang="en-US" sz="2400" dirty="0">
                <a:latin typeface="Preeti" pitchFamily="2" charset="0"/>
              </a:rPr>
              <a:t>#_ ;</a:t>
            </a:r>
            <a:r>
              <a:rPr lang="en-US" sz="2400" dirty="0" err="1">
                <a:latin typeface="Preeti" pitchFamily="2" charset="0"/>
              </a:rPr>
              <a:t>b:o</a:t>
            </a:r>
            <a:r>
              <a:rPr lang="en-US" sz="2400" dirty="0">
                <a:latin typeface="Preeti" pitchFamily="2" charset="0"/>
              </a:rPr>
              <a:t>	</a:t>
            </a:r>
            <a:r>
              <a:rPr lang="en-US" sz="2400" dirty="0" smtClean="0">
                <a:latin typeface="Preeti" pitchFamily="2" charset="0"/>
              </a:rPr>
              <a:t>– ;</a:t>
            </a:r>
            <a:r>
              <a:rPr lang="en-US" sz="2400" dirty="0">
                <a:latin typeface="Preeti" pitchFamily="2" charset="0"/>
              </a:rPr>
              <a:t>'</a:t>
            </a:r>
            <a:r>
              <a:rPr lang="en-US" sz="2400" dirty="0" err="1">
                <a:latin typeface="Preeti" pitchFamily="2" charset="0"/>
              </a:rPr>
              <a:t>efif</a:t>
            </a:r>
            <a:r>
              <a:rPr lang="en-US" sz="2400" dirty="0">
                <a:latin typeface="Preeti" pitchFamily="2" charset="0"/>
              </a:rPr>
              <a:t> </a:t>
            </a:r>
            <a:r>
              <a:rPr lang="en-US" sz="2400" dirty="0" err="1">
                <a:latin typeface="Preeti" pitchFamily="2" charset="0"/>
              </a:rPr>
              <a:t>sd</a:t>
            </a:r>
            <a:r>
              <a:rPr lang="en-US" sz="2400" dirty="0">
                <a:latin typeface="Preeti" pitchFamily="2" charset="0"/>
              </a:rPr>
              <a:t>{</a:t>
            </a:r>
            <a:r>
              <a:rPr lang="en-US" sz="2400" dirty="0" err="1">
                <a:latin typeface="Preeti" pitchFamily="2" charset="0"/>
              </a:rPr>
              <a:t>rfo</a:t>
            </a:r>
            <a:r>
              <a:rPr lang="en-US" sz="2400" dirty="0">
                <a:latin typeface="Preeti" pitchFamily="2" charset="0"/>
              </a:rPr>
              <a:t>{		–</a:t>
            </a:r>
            <a:r>
              <a:rPr lang="en-US" sz="2400" dirty="0" err="1">
                <a:latin typeface="Preeti" pitchFamily="2" charset="0"/>
              </a:rPr>
              <a:t>k'j</a:t>
            </a:r>
            <a:r>
              <a:rPr lang="en-US" sz="2400" dirty="0">
                <a:latin typeface="Preeti" pitchFamily="2" charset="0"/>
              </a:rPr>
              <a:t>{ </a:t>
            </a:r>
            <a:r>
              <a:rPr lang="en-US" sz="2400" dirty="0" smtClean="0">
                <a:latin typeface="Preeti" pitchFamily="2" charset="0"/>
              </a:rPr>
              <a:t>;f+;</a:t>
            </a:r>
            <a:r>
              <a:rPr lang="en-US" sz="2400" dirty="0">
                <a:latin typeface="Preeti" pitchFamily="2" charset="0"/>
              </a:rPr>
              <a:t>b </a:t>
            </a:r>
            <a:r>
              <a:rPr lang="en-US" sz="2400" dirty="0" err="1">
                <a:latin typeface="Preeti" pitchFamily="2" charset="0"/>
              </a:rPr>
              <a:t>Pj</a:t>
            </a:r>
            <a:r>
              <a:rPr lang="en-US" sz="2400" dirty="0">
                <a:latin typeface="Preeti" pitchFamily="2" charset="0"/>
              </a:rPr>
              <a:t>+ </a:t>
            </a:r>
            <a:r>
              <a:rPr lang="en-US" sz="2400" dirty="0" err="1">
                <a:latin typeface="Preeti" pitchFamily="2" charset="0"/>
              </a:rPr>
              <a:t>afudtL</a:t>
            </a:r>
            <a:r>
              <a:rPr lang="en-US" sz="2400" dirty="0">
                <a:latin typeface="Preeti" pitchFamily="2" charset="0"/>
              </a:rPr>
              <a:t> </a:t>
            </a:r>
            <a:r>
              <a:rPr lang="en-US" sz="2400" dirty="0" err="1">
                <a:latin typeface="Preeti" pitchFamily="2" charset="0"/>
              </a:rPr>
              <a:t>k|b</a:t>
            </a:r>
            <a:r>
              <a:rPr lang="en-US" sz="2400" dirty="0">
                <a:latin typeface="Preeti" pitchFamily="2" charset="0"/>
              </a:rPr>
              <a:t>]z ;</a:t>
            </a:r>
            <a:r>
              <a:rPr lang="en-US" sz="2400" dirty="0" err="1">
                <a:latin typeface="Preeti" pitchFamily="2" charset="0"/>
              </a:rPr>
              <a:t>lrjfno</a:t>
            </a:r>
            <a:r>
              <a:rPr lang="en-US" sz="2400" dirty="0">
                <a:latin typeface="Preeti" pitchFamily="2" charset="0"/>
              </a:rPr>
              <a:t> ;</a:t>
            </a:r>
            <a:r>
              <a:rPr lang="en-US" sz="2400" dirty="0" err="1">
                <a:latin typeface="Preeti" pitchFamily="2" charset="0"/>
              </a:rPr>
              <a:t>b:o</a:t>
            </a:r>
            <a:endParaRPr lang="en-US" sz="2400" dirty="0">
              <a:latin typeface="Preeti" pitchFamily="2" charset="0"/>
            </a:endParaRPr>
          </a:p>
          <a:p>
            <a:pPr>
              <a:buNone/>
            </a:pPr>
            <a:r>
              <a:rPr lang="en-US" sz="2400" dirty="0">
                <a:latin typeface="Preeti" pitchFamily="2" charset="0"/>
              </a:rPr>
              <a:t>$_ ;</a:t>
            </a:r>
            <a:r>
              <a:rPr lang="en-US" sz="2400" dirty="0" err="1">
                <a:latin typeface="Preeti" pitchFamily="2" charset="0"/>
              </a:rPr>
              <a:t>b:o</a:t>
            </a:r>
            <a:r>
              <a:rPr lang="en-US" sz="2400" dirty="0">
                <a:latin typeface="Preeti" pitchFamily="2" charset="0"/>
              </a:rPr>
              <a:t>	</a:t>
            </a:r>
            <a:r>
              <a:rPr lang="en-US" sz="2400" dirty="0" smtClean="0">
                <a:latin typeface="Preeti" pitchFamily="2" charset="0"/>
              </a:rPr>
              <a:t>– </a:t>
            </a:r>
            <a:r>
              <a:rPr lang="en-US" sz="2400" dirty="0" err="1" smtClean="0">
                <a:latin typeface="Preeti" pitchFamily="2" charset="0"/>
              </a:rPr>
              <a:t>emDs</a:t>
            </a:r>
            <a:r>
              <a:rPr lang="en-US" sz="2400" dirty="0" smtClean="0">
                <a:latin typeface="Preeti" pitchFamily="2" charset="0"/>
              </a:rPr>
              <a:t> </a:t>
            </a:r>
            <a:r>
              <a:rPr lang="en-US" sz="2400" dirty="0">
                <a:latin typeface="Preeti" pitchFamily="2" charset="0"/>
              </a:rPr>
              <a:t>g]</a:t>
            </a:r>
            <a:r>
              <a:rPr lang="en-US" sz="2400" dirty="0" err="1">
                <a:latin typeface="Preeti" pitchFamily="2" charset="0"/>
              </a:rPr>
              <a:t>kfn</a:t>
            </a:r>
            <a:r>
              <a:rPr lang="en-US" sz="2400" dirty="0">
                <a:latin typeface="Preeti" pitchFamily="2" charset="0"/>
              </a:rPr>
              <a:t>		– </a:t>
            </a:r>
            <a:r>
              <a:rPr lang="en-US" sz="2400" dirty="0" err="1">
                <a:latin typeface="Preeti" pitchFamily="2" charset="0"/>
              </a:rPr>
              <a:t>lhNnf</a:t>
            </a:r>
            <a:r>
              <a:rPr lang="en-US" sz="2400" dirty="0">
                <a:latin typeface="Preeti" pitchFamily="2" charset="0"/>
              </a:rPr>
              <a:t> </a:t>
            </a:r>
            <a:r>
              <a:rPr lang="en-US" sz="2400" dirty="0" err="1">
                <a:latin typeface="Preeti" pitchFamily="2" charset="0"/>
              </a:rPr>
              <a:t>kf6L</a:t>
            </a:r>
            <a:r>
              <a:rPr lang="en-US" sz="2400" dirty="0">
                <a:latin typeface="Preeti" pitchFamily="2" charset="0"/>
              </a:rPr>
              <a:t>{ </a:t>
            </a:r>
            <a:r>
              <a:rPr lang="en-US" sz="2400" dirty="0" err="1">
                <a:latin typeface="Preeti" pitchFamily="2" charset="0"/>
              </a:rPr>
              <a:t>cWoIf</a:t>
            </a:r>
            <a:endParaRPr lang="en-US" sz="2400" dirty="0">
              <a:latin typeface="Preeti" pitchFamily="2" charset="0"/>
            </a:endParaRPr>
          </a:p>
          <a:p>
            <a:pPr>
              <a:buNone/>
            </a:pPr>
            <a:r>
              <a:rPr lang="en-US" sz="2400" dirty="0">
                <a:latin typeface="Preeti" pitchFamily="2" charset="0"/>
              </a:rPr>
              <a:t>%_ ;</a:t>
            </a:r>
            <a:r>
              <a:rPr lang="en-US" sz="2400" dirty="0" err="1">
                <a:latin typeface="Preeti" pitchFamily="2" charset="0"/>
              </a:rPr>
              <a:t>b:o</a:t>
            </a:r>
            <a:r>
              <a:rPr lang="en-US" sz="2400" dirty="0">
                <a:latin typeface="Preeti" pitchFamily="2" charset="0"/>
              </a:rPr>
              <a:t>	</a:t>
            </a:r>
            <a:r>
              <a:rPr lang="en-US" sz="2400" dirty="0" smtClean="0">
                <a:latin typeface="Preeti" pitchFamily="2" charset="0"/>
              </a:rPr>
              <a:t>– ;/</a:t>
            </a:r>
            <a:r>
              <a:rPr lang="en-US" sz="2400" dirty="0">
                <a:latin typeface="Preeti" pitchFamily="2" charset="0"/>
              </a:rPr>
              <a:t>n ;</a:t>
            </a:r>
            <a:r>
              <a:rPr lang="en-US" sz="2400" dirty="0" err="1">
                <a:latin typeface="Preeti" pitchFamily="2" charset="0"/>
              </a:rPr>
              <a:t>xofqL</a:t>
            </a:r>
            <a:r>
              <a:rPr lang="en-US" sz="2400" dirty="0">
                <a:latin typeface="Preeti" pitchFamily="2" charset="0"/>
              </a:rPr>
              <a:t> </a:t>
            </a:r>
            <a:r>
              <a:rPr lang="en-US" sz="2400" dirty="0" err="1">
                <a:latin typeface="Preeti" pitchFamily="2" charset="0"/>
              </a:rPr>
              <a:t>kf</a:t>
            </a:r>
            <a:r>
              <a:rPr lang="en-US" sz="2400" dirty="0">
                <a:latin typeface="Preeti" pitchFamily="2" charset="0"/>
              </a:rPr>
              <a:t>}8\</a:t>
            </a:r>
            <a:r>
              <a:rPr lang="en-US" sz="2400" dirty="0" err="1">
                <a:latin typeface="Preeti" pitchFamily="2" charset="0"/>
              </a:rPr>
              <a:t>ofn</a:t>
            </a:r>
            <a:r>
              <a:rPr lang="en-US" sz="2400" dirty="0">
                <a:latin typeface="Preeti" pitchFamily="2" charset="0"/>
              </a:rPr>
              <a:t>	– </a:t>
            </a:r>
            <a:r>
              <a:rPr lang="en-US" sz="2400" dirty="0" err="1">
                <a:latin typeface="Preeti" pitchFamily="2" charset="0"/>
              </a:rPr>
              <a:t>afudtL</a:t>
            </a:r>
            <a:r>
              <a:rPr lang="en-US" sz="2400" dirty="0">
                <a:latin typeface="Preeti" pitchFamily="2" charset="0"/>
              </a:rPr>
              <a:t> </a:t>
            </a:r>
            <a:r>
              <a:rPr lang="en-US" sz="2400" dirty="0" err="1">
                <a:latin typeface="Preeti" pitchFamily="2" charset="0"/>
              </a:rPr>
              <a:t>k|b</a:t>
            </a:r>
            <a:r>
              <a:rPr lang="en-US" sz="2400" dirty="0">
                <a:latin typeface="Preeti" pitchFamily="2" charset="0"/>
              </a:rPr>
              <a:t>]z ;</a:t>
            </a:r>
            <a:r>
              <a:rPr lang="en-US" sz="2400" dirty="0" err="1">
                <a:latin typeface="Preeti" pitchFamily="2" charset="0"/>
              </a:rPr>
              <a:t>lrjfno</a:t>
            </a:r>
            <a:r>
              <a:rPr lang="en-US" sz="2400" dirty="0">
                <a:latin typeface="Preeti" pitchFamily="2" charset="0"/>
              </a:rPr>
              <a:t> ;</a:t>
            </a:r>
            <a:r>
              <a:rPr lang="en-US" sz="2400" dirty="0" err="1">
                <a:latin typeface="Preeti" pitchFamily="2" charset="0"/>
              </a:rPr>
              <a:t>b:o</a:t>
            </a:r>
            <a:endParaRPr lang="en-US" sz="2400" dirty="0">
              <a:latin typeface="Preeti" pitchFamily="2" charset="0"/>
            </a:endParaRPr>
          </a:p>
          <a:p>
            <a:pPr>
              <a:buNone/>
            </a:pPr>
            <a:r>
              <a:rPr lang="en-US" sz="2400" dirty="0">
                <a:latin typeface="Preeti" pitchFamily="2" charset="0"/>
              </a:rPr>
              <a:t>^_ ;</a:t>
            </a:r>
            <a:r>
              <a:rPr lang="en-US" sz="2400" dirty="0" err="1">
                <a:latin typeface="Preeti" pitchFamily="2" charset="0"/>
              </a:rPr>
              <a:t>b:o</a:t>
            </a:r>
            <a:r>
              <a:rPr lang="en-US" sz="2400" dirty="0">
                <a:latin typeface="Preeti" pitchFamily="2" charset="0"/>
              </a:rPr>
              <a:t> </a:t>
            </a:r>
            <a:r>
              <a:rPr lang="en-US" sz="2400" dirty="0" smtClean="0">
                <a:latin typeface="Preeti" pitchFamily="2" charset="0"/>
              </a:rPr>
              <a:t>– s[</a:t>
            </a:r>
            <a:r>
              <a:rPr lang="en-US" sz="2400" dirty="0" err="1" smtClean="0">
                <a:latin typeface="Preeti" pitchFamily="2" charset="0"/>
              </a:rPr>
              <a:t>i0f</a:t>
            </a:r>
            <a:r>
              <a:rPr lang="en-US" sz="2400" dirty="0" smtClean="0">
                <a:latin typeface="Preeti" pitchFamily="2" charset="0"/>
              </a:rPr>
              <a:t> </a:t>
            </a:r>
            <a:r>
              <a:rPr lang="en-US" sz="2400" dirty="0" err="1">
                <a:latin typeface="Preeti" pitchFamily="2" charset="0"/>
              </a:rPr>
              <a:t>uf</a:t>
            </a:r>
            <a:r>
              <a:rPr lang="en-US" sz="2400" dirty="0">
                <a:latin typeface="Preeti" pitchFamily="2" charset="0"/>
              </a:rPr>
              <a:t>]</a:t>
            </a:r>
            <a:r>
              <a:rPr lang="en-US" sz="2400" dirty="0" err="1">
                <a:latin typeface="Preeti" pitchFamily="2" charset="0"/>
              </a:rPr>
              <a:t>kfn</a:t>
            </a:r>
            <a:r>
              <a:rPr lang="en-US" sz="2400" dirty="0">
                <a:latin typeface="Preeti" pitchFamily="2" charset="0"/>
              </a:rPr>
              <a:t> </a:t>
            </a:r>
            <a:r>
              <a:rPr lang="en-US" sz="2400" dirty="0" err="1" smtClean="0">
                <a:latin typeface="Preeti" pitchFamily="2" charset="0"/>
              </a:rPr>
              <a:t>tfdf</a:t>
            </a:r>
            <a:r>
              <a:rPr lang="en-US" sz="2400" dirty="0" smtClean="0">
                <a:latin typeface="Preeti" pitchFamily="2" charset="0"/>
              </a:rPr>
              <a:t>ª	– </a:t>
            </a:r>
            <a:r>
              <a:rPr lang="en-US" sz="2400" dirty="0" err="1">
                <a:latin typeface="Preeti" pitchFamily="2" charset="0"/>
              </a:rPr>
              <a:t>lhNnf</a:t>
            </a:r>
            <a:r>
              <a:rPr lang="en-US" sz="2400" dirty="0">
                <a:latin typeface="Preeti" pitchFamily="2" charset="0"/>
              </a:rPr>
              <a:t> ;</a:t>
            </a:r>
            <a:r>
              <a:rPr lang="en-US" sz="2400" dirty="0" err="1">
                <a:latin typeface="Preeti" pitchFamily="2" charset="0"/>
              </a:rPr>
              <a:t>dGjo</a:t>
            </a:r>
            <a:r>
              <a:rPr lang="en-US" sz="2400" dirty="0">
                <a:latin typeface="Preeti" pitchFamily="2" charset="0"/>
              </a:rPr>
              <a:t> ;</a:t>
            </a:r>
            <a:r>
              <a:rPr lang="en-US" sz="2400" dirty="0" err="1">
                <a:latin typeface="Preeti" pitchFamily="2" charset="0"/>
              </a:rPr>
              <a:t>ldlt</a:t>
            </a:r>
            <a:r>
              <a:rPr lang="en-US" sz="2400" dirty="0">
                <a:latin typeface="Preeti" pitchFamily="2" charset="0"/>
              </a:rPr>
              <a:t> </a:t>
            </a:r>
            <a:r>
              <a:rPr lang="en-US" sz="2400" dirty="0" err="1">
                <a:latin typeface="Preeti" pitchFamily="2" charset="0"/>
              </a:rPr>
              <a:t>k|d'v</a:t>
            </a:r>
            <a:endParaRPr lang="en-US" sz="2400" dirty="0">
              <a:latin typeface="Preeti" pitchFamily="2" charset="0"/>
            </a:endParaRPr>
          </a:p>
          <a:p>
            <a:pPr>
              <a:buNone/>
            </a:pPr>
            <a:r>
              <a:rPr lang="en-US" sz="2400" dirty="0">
                <a:latin typeface="Preeti" pitchFamily="2" charset="0"/>
              </a:rPr>
              <a:t>&amp;_ ;</a:t>
            </a:r>
            <a:r>
              <a:rPr lang="en-US" sz="2400" dirty="0" err="1">
                <a:latin typeface="Preeti" pitchFamily="2" charset="0"/>
              </a:rPr>
              <a:t>b:o</a:t>
            </a:r>
            <a:r>
              <a:rPr lang="en-US" sz="2400" dirty="0">
                <a:latin typeface="Preeti" pitchFamily="2" charset="0"/>
              </a:rPr>
              <a:t>	</a:t>
            </a:r>
            <a:r>
              <a:rPr lang="en-US" sz="2400" dirty="0" smtClean="0">
                <a:latin typeface="Preeti" pitchFamily="2" charset="0"/>
              </a:rPr>
              <a:t>– </a:t>
            </a:r>
            <a:r>
              <a:rPr lang="en-US" sz="2400" dirty="0" err="1" smtClean="0">
                <a:latin typeface="Preeti" pitchFamily="2" charset="0"/>
              </a:rPr>
              <a:t>uDeL</a:t>
            </a:r>
            <a:r>
              <a:rPr lang="en-US" sz="2400" dirty="0" smtClean="0">
                <a:latin typeface="Preeti" pitchFamily="2" charset="0"/>
              </a:rPr>
              <a:t>/</a:t>
            </a:r>
            <a:r>
              <a:rPr lang="en-US" sz="2400" dirty="0" err="1" smtClean="0">
                <a:latin typeface="Preeti" pitchFamily="2" charset="0"/>
              </a:rPr>
              <a:t>nfn</a:t>
            </a:r>
            <a:r>
              <a:rPr lang="en-US" sz="2400" dirty="0" smtClean="0">
                <a:latin typeface="Preeti" pitchFamily="2" charset="0"/>
              </a:rPr>
              <a:t> </a:t>
            </a:r>
            <a:r>
              <a:rPr lang="en-US" sz="2400" dirty="0">
                <a:latin typeface="Preeti" pitchFamily="2" charset="0"/>
              </a:rPr>
              <a:t>&gt;]</a:t>
            </a:r>
            <a:r>
              <a:rPr lang="en-US" sz="2400" dirty="0" err="1">
                <a:latin typeface="Preeti" pitchFamily="2" charset="0"/>
              </a:rPr>
              <a:t>i7</a:t>
            </a:r>
            <a:r>
              <a:rPr lang="en-US" sz="2400" dirty="0">
                <a:latin typeface="Preeti" pitchFamily="2" charset="0"/>
              </a:rPr>
              <a:t>		– O{</a:t>
            </a:r>
            <a:r>
              <a:rPr lang="en-US" sz="2400" dirty="0" err="1">
                <a:latin typeface="Preeti" pitchFamily="2" charset="0"/>
              </a:rPr>
              <a:t>lGhlgo</a:t>
            </a:r>
            <a:r>
              <a:rPr lang="en-US" sz="2400" dirty="0">
                <a:latin typeface="Preeti" pitchFamily="2" charset="0"/>
              </a:rPr>
              <a:t>/÷</a:t>
            </a:r>
            <a:r>
              <a:rPr lang="en-US" sz="2400" dirty="0" err="1">
                <a:latin typeface="Preeti" pitchFamily="2" charset="0"/>
              </a:rPr>
              <a:t>lhNnf</a:t>
            </a:r>
            <a:r>
              <a:rPr lang="en-US" sz="2400" dirty="0">
                <a:latin typeface="Preeti" pitchFamily="2" charset="0"/>
              </a:rPr>
              <a:t> ;</a:t>
            </a:r>
            <a:r>
              <a:rPr lang="en-US" sz="2400" dirty="0" err="1">
                <a:latin typeface="Preeti" pitchFamily="2" charset="0"/>
              </a:rPr>
              <a:t>b:o</a:t>
            </a:r>
            <a:endParaRPr lang="en-US" sz="2400" dirty="0">
              <a:latin typeface="Preeti" pitchFamily="2" charset="0"/>
            </a:endParaRPr>
          </a:p>
          <a:p>
            <a:pPr>
              <a:buNone/>
            </a:pPr>
            <a:endParaRPr lang="en-US" sz="2400" dirty="0">
              <a:latin typeface="Preeti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791200"/>
            <a:ext cx="868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Preeti" pitchFamily="2" charset="0"/>
              </a:rPr>
              <a:t>#= </a:t>
            </a:r>
            <a:r>
              <a:rPr lang="en-US" sz="3200" b="1" dirty="0" err="1">
                <a:latin typeface="Preeti" pitchFamily="2" charset="0"/>
              </a:rPr>
              <a:t>l;Gw'kfNrf</a:t>
            </a:r>
            <a:r>
              <a:rPr lang="en-US" sz="3200" b="1" dirty="0">
                <a:latin typeface="Preeti" pitchFamily="2" charset="0"/>
              </a:rPr>
              <a:t>]s </a:t>
            </a:r>
            <a:r>
              <a:rPr lang="en-US" sz="3200" b="1" dirty="0" err="1">
                <a:latin typeface="Preeti" pitchFamily="2" charset="0"/>
              </a:rPr>
              <a:t>lhNnfsf</a:t>
            </a:r>
            <a:r>
              <a:rPr lang="en-US" sz="3200" b="1" dirty="0">
                <a:latin typeface="Preeti" pitchFamily="2" charset="0"/>
              </a:rPr>
              <a:t>] ;+</a:t>
            </a:r>
            <a:r>
              <a:rPr lang="en-US" sz="3200" b="1" dirty="0" err="1">
                <a:latin typeface="Preeti" pitchFamily="2" charset="0"/>
              </a:rPr>
              <a:t>lIfKt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kl</a:t>
            </a:r>
            <a:r>
              <a:rPr lang="en-US" sz="3200" b="1" dirty="0">
                <a:latin typeface="Preeti" pitchFamily="2" charset="0"/>
              </a:rPr>
              <a:t>/</a:t>
            </a:r>
            <a:r>
              <a:rPr lang="en-US" sz="3200" b="1" dirty="0" err="1">
                <a:latin typeface="Preeti" pitchFamily="2" charset="0"/>
              </a:rPr>
              <a:t>ro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smtClean="0">
                <a:latin typeface="Preeti" pitchFamily="2" charset="0"/>
              </a:rPr>
              <a:t>M</a:t>
            </a:r>
            <a:endParaRPr lang="en-US" sz="3200" dirty="0">
              <a:latin typeface="Preet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atin typeface="Preeti" pitchFamily="2" charset="0"/>
              </a:rPr>
              <a:t>s_ </a:t>
            </a:r>
            <a:r>
              <a:rPr lang="en-US" b="1" dirty="0" err="1">
                <a:latin typeface="Preeti" pitchFamily="2" charset="0"/>
              </a:rPr>
              <a:t>ef</a:t>
            </a:r>
            <a:r>
              <a:rPr lang="en-US" b="1" dirty="0">
                <a:latin typeface="Preeti" pitchFamily="2" charset="0"/>
              </a:rPr>
              <a:t>}</a:t>
            </a:r>
            <a:r>
              <a:rPr lang="en-US" b="1" dirty="0" err="1">
                <a:latin typeface="Preeti" pitchFamily="2" charset="0"/>
              </a:rPr>
              <a:t>uf</a:t>
            </a:r>
            <a:r>
              <a:rPr lang="en-US" b="1" dirty="0">
                <a:latin typeface="Preeti" pitchFamily="2" charset="0"/>
              </a:rPr>
              <a:t>]</a:t>
            </a:r>
            <a:r>
              <a:rPr lang="en-US" b="1" dirty="0" err="1">
                <a:latin typeface="Preeti" pitchFamily="2" charset="0"/>
              </a:rPr>
              <a:t>lns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cjl:ylt</a:t>
            </a:r>
            <a:r>
              <a:rPr lang="en-US" b="1" dirty="0">
                <a:latin typeface="Preeti" pitchFamily="2" charset="0"/>
              </a:rPr>
              <a:t> M</a:t>
            </a:r>
            <a:endParaRPr lang="en-US" dirty="0">
              <a:latin typeface="Preeti" pitchFamily="2" charset="0"/>
            </a:endParaRPr>
          </a:p>
          <a:p>
            <a:pPr>
              <a:buNone/>
            </a:pPr>
            <a:r>
              <a:rPr lang="en-US" b="1" dirty="0">
                <a:latin typeface="Preeti" pitchFamily="2" charset="0"/>
              </a:rPr>
              <a:t>s=!_ </a:t>
            </a:r>
            <a:r>
              <a:rPr lang="en-US" b="1" dirty="0" err="1">
                <a:latin typeface="Preeti" pitchFamily="2" charset="0"/>
              </a:rPr>
              <a:t>cjl:ylt</a:t>
            </a:r>
            <a:r>
              <a:rPr lang="en-US" dirty="0">
                <a:latin typeface="Preeti" pitchFamily="2" charset="0"/>
              </a:rPr>
              <a:t> </a:t>
            </a:r>
          </a:p>
          <a:p>
            <a:pPr lvl="0"/>
            <a:r>
              <a:rPr lang="en-US" dirty="0" err="1">
                <a:latin typeface="Preeti" pitchFamily="2" charset="0"/>
              </a:rPr>
              <a:t>cIffFz</a:t>
            </a:r>
            <a:r>
              <a:rPr lang="en-US" dirty="0">
                <a:latin typeface="Preeti" pitchFamily="2" charset="0"/>
              </a:rPr>
              <a:t>   M @&amp;</a:t>
            </a:r>
            <a:r>
              <a:rPr lang="en-US" baseline="30000" dirty="0">
                <a:latin typeface="Preeti" pitchFamily="2" charset="0"/>
              </a:rPr>
              <a:t>) </a:t>
            </a:r>
            <a:r>
              <a:rPr lang="en-US" dirty="0">
                <a:latin typeface="Preeti" pitchFamily="2" charset="0"/>
              </a:rPr>
              <a:t>@&amp;Ú </a:t>
            </a:r>
            <a:r>
              <a:rPr lang="en-US" dirty="0" err="1">
                <a:latin typeface="Preeti" pitchFamily="2" charset="0"/>
              </a:rPr>
              <a:t>pQ</a:t>
            </a:r>
            <a:r>
              <a:rPr lang="en-US" dirty="0">
                <a:latin typeface="Preeti" pitchFamily="2" charset="0"/>
              </a:rPr>
              <a:t>/b]</a:t>
            </a:r>
            <a:r>
              <a:rPr lang="en-US" dirty="0" err="1">
                <a:latin typeface="Preeti" pitchFamily="2" charset="0"/>
              </a:rPr>
              <a:t>lv</a:t>
            </a:r>
            <a:r>
              <a:rPr lang="en-US" dirty="0">
                <a:latin typeface="Preeti" pitchFamily="2" charset="0"/>
              </a:rPr>
              <a:t> @*</a:t>
            </a:r>
            <a:r>
              <a:rPr lang="en-US" baseline="30000" dirty="0">
                <a:latin typeface="Preeti" pitchFamily="2" charset="0"/>
              </a:rPr>
              <a:t>)­ </a:t>
            </a:r>
            <a:r>
              <a:rPr lang="en-US" dirty="0">
                <a:latin typeface="Preeti" pitchFamily="2" charset="0"/>
              </a:rPr>
              <a:t>!#Ú </a:t>
            </a:r>
            <a:r>
              <a:rPr lang="en-US" dirty="0" err="1">
                <a:latin typeface="Preeti" pitchFamily="2" charset="0"/>
              </a:rPr>
              <a:t>pQ</a:t>
            </a:r>
            <a:r>
              <a:rPr lang="en-US" dirty="0">
                <a:latin typeface="Preeti" pitchFamily="2" charset="0"/>
              </a:rPr>
              <a:t>/;</a:t>
            </a:r>
            <a:r>
              <a:rPr lang="en-US" dirty="0" err="1">
                <a:latin typeface="Preeti" pitchFamily="2" charset="0"/>
              </a:rPr>
              <a:t>Dd</a:t>
            </a:r>
            <a:r>
              <a:rPr lang="en-US" dirty="0">
                <a:latin typeface="Preeti" pitchFamily="2" charset="0"/>
              </a:rPr>
              <a:t>                   		</a:t>
            </a:r>
          </a:p>
          <a:p>
            <a:pPr lvl="0"/>
            <a:r>
              <a:rPr lang="en-US" dirty="0">
                <a:latin typeface="Preeti" pitchFamily="2" charset="0"/>
              </a:rPr>
              <a:t>b]</a:t>
            </a:r>
            <a:r>
              <a:rPr lang="en-US" dirty="0" err="1">
                <a:latin typeface="Preeti" pitchFamily="2" charset="0"/>
              </a:rPr>
              <a:t>zfGt</a:t>
            </a:r>
            <a:r>
              <a:rPr lang="en-US" dirty="0">
                <a:latin typeface="Preeti" pitchFamily="2" charset="0"/>
              </a:rPr>
              <a:t>/ M  *%</a:t>
            </a:r>
            <a:r>
              <a:rPr lang="en-US" baseline="30000" dirty="0">
                <a:latin typeface="Preeti" pitchFamily="2" charset="0"/>
              </a:rPr>
              <a:t>) </a:t>
            </a:r>
            <a:r>
              <a:rPr lang="en-US" dirty="0">
                <a:latin typeface="Preeti" pitchFamily="2" charset="0"/>
              </a:rPr>
              <a:t>@&amp;Ú </a:t>
            </a:r>
            <a:r>
              <a:rPr lang="en-US" dirty="0" err="1">
                <a:latin typeface="Preeti" pitchFamily="2" charset="0"/>
              </a:rPr>
              <a:t>k"j</a:t>
            </a:r>
            <a:r>
              <a:rPr lang="en-US" dirty="0">
                <a:latin typeface="Preeti" pitchFamily="2" charset="0"/>
              </a:rPr>
              <a:t>{b]</a:t>
            </a:r>
            <a:r>
              <a:rPr lang="en-US" dirty="0" err="1">
                <a:latin typeface="Preeti" pitchFamily="2" charset="0"/>
              </a:rPr>
              <a:t>lv</a:t>
            </a:r>
            <a:r>
              <a:rPr lang="en-US" dirty="0">
                <a:latin typeface="Preeti" pitchFamily="2" charset="0"/>
              </a:rPr>
              <a:t> *^</a:t>
            </a:r>
            <a:r>
              <a:rPr lang="en-US" baseline="30000" dirty="0">
                <a:latin typeface="Preeti" pitchFamily="2" charset="0"/>
              </a:rPr>
              <a:t>) </a:t>
            </a:r>
            <a:r>
              <a:rPr lang="en-US" dirty="0">
                <a:latin typeface="Preeti" pitchFamily="2" charset="0"/>
              </a:rPr>
              <a:t>)^Ú </a:t>
            </a:r>
            <a:r>
              <a:rPr lang="en-US" dirty="0" err="1">
                <a:latin typeface="Preeti" pitchFamily="2" charset="0"/>
              </a:rPr>
              <a:t>k"j</a:t>
            </a:r>
            <a:r>
              <a:rPr lang="en-US" dirty="0">
                <a:latin typeface="Preeti" pitchFamily="2" charset="0"/>
              </a:rPr>
              <a:t>{;</a:t>
            </a:r>
            <a:r>
              <a:rPr lang="en-US" dirty="0" err="1">
                <a:latin typeface="Preeti" pitchFamily="2" charset="0"/>
              </a:rPr>
              <a:t>Dd</a:t>
            </a:r>
            <a:r>
              <a:rPr lang="en-US" dirty="0">
                <a:latin typeface="Preeti" pitchFamily="2" charset="0"/>
              </a:rPr>
              <a:t> </a:t>
            </a:r>
          </a:p>
          <a:p>
            <a:pPr>
              <a:buNone/>
            </a:pPr>
            <a:r>
              <a:rPr lang="en-US" b="1" dirty="0">
                <a:latin typeface="Preeti" pitchFamily="2" charset="0"/>
              </a:rPr>
              <a:t>s=@_ If]</a:t>
            </a:r>
            <a:r>
              <a:rPr lang="en-US" b="1" dirty="0" err="1">
                <a:latin typeface="Preeti" pitchFamily="2" charset="0"/>
              </a:rPr>
              <a:t>qkmn</a:t>
            </a:r>
            <a:r>
              <a:rPr lang="en-US" b="1" dirty="0">
                <a:latin typeface="Preeti" pitchFamily="2" charset="0"/>
              </a:rPr>
              <a:t>     			</a:t>
            </a:r>
            <a:endParaRPr lang="en-US" dirty="0">
              <a:latin typeface="Preeti" pitchFamily="2" charset="0"/>
            </a:endParaRPr>
          </a:p>
          <a:p>
            <a:pPr lvl="0"/>
            <a:r>
              <a:rPr lang="en-US" dirty="0">
                <a:latin typeface="Preeti" pitchFamily="2" charset="0"/>
              </a:rPr>
              <a:t>g]</a:t>
            </a:r>
            <a:r>
              <a:rPr lang="en-US" dirty="0" err="1">
                <a:latin typeface="Preeti" pitchFamily="2" charset="0"/>
              </a:rPr>
              <a:t>kfnsf</a:t>
            </a:r>
            <a:r>
              <a:rPr lang="en-US" dirty="0">
                <a:latin typeface="Preeti" pitchFamily="2" charset="0"/>
              </a:rPr>
              <a:t>] </a:t>
            </a:r>
            <a:r>
              <a:rPr lang="en-US" dirty="0" err="1">
                <a:latin typeface="Preeti" pitchFamily="2" charset="0"/>
              </a:rPr>
              <a:t>s'n</a:t>
            </a:r>
            <a:r>
              <a:rPr lang="en-US" dirty="0">
                <a:latin typeface="Preeti" pitchFamily="2" charset="0"/>
              </a:rPr>
              <a:t> e' </a:t>
            </a:r>
            <a:r>
              <a:rPr lang="en-US" dirty="0" err="1">
                <a:latin typeface="Preeti" pitchFamily="2" charset="0"/>
              </a:rPr>
              <a:t>efusf</a:t>
            </a:r>
            <a:r>
              <a:rPr lang="en-US" dirty="0">
                <a:latin typeface="Preeti" pitchFamily="2" charset="0"/>
              </a:rPr>
              <a:t>]  M !=&amp;# </a:t>
            </a:r>
            <a:r>
              <a:rPr lang="en-US" dirty="0" err="1">
                <a:latin typeface="Preeti" pitchFamily="2" charset="0"/>
              </a:rPr>
              <a:t>k|ltzt</a:t>
            </a:r>
            <a:endParaRPr lang="en-US" dirty="0">
              <a:latin typeface="Preeti" pitchFamily="2" charset="0"/>
            </a:endParaRPr>
          </a:p>
          <a:p>
            <a:pPr lvl="0"/>
            <a:r>
              <a:rPr lang="en-US" dirty="0" err="1">
                <a:latin typeface="Preeti" pitchFamily="2" charset="0"/>
              </a:rPr>
              <a:t>s'n</a:t>
            </a:r>
            <a:r>
              <a:rPr lang="en-US" dirty="0">
                <a:latin typeface="Preeti" pitchFamily="2" charset="0"/>
              </a:rPr>
              <a:t> If]</a:t>
            </a:r>
            <a:r>
              <a:rPr lang="en-US" dirty="0" err="1">
                <a:latin typeface="Preeti" pitchFamily="2" charset="0"/>
              </a:rPr>
              <a:t>qkmn</a:t>
            </a:r>
            <a:r>
              <a:rPr lang="en-US" dirty="0">
                <a:latin typeface="Preeti" pitchFamily="2" charset="0"/>
              </a:rPr>
              <a:t>            M @%$@ </a:t>
            </a:r>
            <a:r>
              <a:rPr lang="en-US" dirty="0" err="1">
                <a:latin typeface="Preeti" pitchFamily="2" charset="0"/>
              </a:rPr>
              <a:t>ju</a:t>
            </a:r>
            <a:r>
              <a:rPr lang="en-US" dirty="0">
                <a:latin typeface="Preeti" pitchFamily="2" charset="0"/>
              </a:rPr>
              <a:t>{ </a:t>
            </a:r>
            <a:r>
              <a:rPr lang="en-US" dirty="0" err="1">
                <a:latin typeface="Preeti" pitchFamily="2" charset="0"/>
              </a:rPr>
              <a:t>ls</a:t>
            </a:r>
            <a:r>
              <a:rPr lang="en-US" dirty="0">
                <a:latin typeface="Preeti" pitchFamily="2" charset="0"/>
              </a:rPr>
              <a:t>=ld=</a:t>
            </a:r>
          </a:p>
          <a:p>
            <a:pPr>
              <a:buNone/>
            </a:pPr>
            <a:r>
              <a:rPr lang="en-US" b="1" dirty="0">
                <a:latin typeface="Preeti" pitchFamily="2" charset="0"/>
              </a:rPr>
              <a:t>s=#_ </a:t>
            </a:r>
            <a:r>
              <a:rPr lang="en-US" b="1" dirty="0" err="1">
                <a:latin typeface="Preeti" pitchFamily="2" charset="0"/>
              </a:rPr>
              <a:t>ljefhg</a:t>
            </a:r>
            <a:r>
              <a:rPr lang="en-US" b="1" dirty="0">
                <a:latin typeface="Preeti" pitchFamily="2" charset="0"/>
              </a:rPr>
              <a:t>    </a:t>
            </a:r>
            <a:endParaRPr lang="en-US" dirty="0">
              <a:latin typeface="Preeti" pitchFamily="2" charset="0"/>
            </a:endParaRPr>
          </a:p>
          <a:p>
            <a:pPr lvl="0"/>
            <a:r>
              <a:rPr lang="en-US" dirty="0" err="1" smtClean="0">
                <a:latin typeface="Preeti" pitchFamily="2" charset="0"/>
              </a:rPr>
              <a:t>k|b</a:t>
            </a:r>
            <a:r>
              <a:rPr lang="en-US" dirty="0" smtClean="0">
                <a:latin typeface="Preeti" pitchFamily="2" charset="0"/>
              </a:rPr>
              <a:t>]z</a:t>
            </a:r>
            <a:r>
              <a:rPr lang="en-US" dirty="0">
                <a:latin typeface="Preeti" pitchFamily="2" charset="0"/>
              </a:rPr>
              <a:t>	</a:t>
            </a:r>
            <a:r>
              <a:rPr lang="en-US" dirty="0" smtClean="0">
                <a:latin typeface="Preeti" pitchFamily="2" charset="0"/>
              </a:rPr>
              <a:t>	M </a:t>
            </a:r>
            <a:r>
              <a:rPr lang="en-US" dirty="0" err="1">
                <a:latin typeface="Preeti" pitchFamily="2" charset="0"/>
              </a:rPr>
              <a:t>afudtL</a:t>
            </a:r>
            <a:r>
              <a:rPr lang="en-US" dirty="0">
                <a:latin typeface="Preeti" pitchFamily="2" charset="0"/>
              </a:rPr>
              <a:t> </a:t>
            </a:r>
          </a:p>
          <a:p>
            <a:pPr lvl="0"/>
            <a:r>
              <a:rPr lang="en-US" dirty="0" err="1">
                <a:latin typeface="Preeti" pitchFamily="2" charset="0"/>
              </a:rPr>
              <a:t>lhNnf</a:t>
            </a:r>
            <a:r>
              <a:rPr lang="en-US" dirty="0">
                <a:latin typeface="Preeti" pitchFamily="2" charset="0"/>
              </a:rPr>
              <a:t>		</a:t>
            </a:r>
            <a:r>
              <a:rPr lang="en-US" dirty="0" smtClean="0">
                <a:latin typeface="Preeti" pitchFamily="2" charset="0"/>
              </a:rPr>
              <a:t>M </a:t>
            </a:r>
            <a:r>
              <a:rPr lang="en-US" dirty="0" err="1">
                <a:latin typeface="Preeti" pitchFamily="2" charset="0"/>
              </a:rPr>
              <a:t>l;Gw'kfNrf</a:t>
            </a:r>
            <a:r>
              <a:rPr lang="en-US" dirty="0">
                <a:latin typeface="Preeti" pitchFamily="2" charset="0"/>
              </a:rPr>
              <a:t>]s </a:t>
            </a:r>
          </a:p>
          <a:p>
            <a:pPr lvl="0"/>
            <a:r>
              <a:rPr lang="en-US" dirty="0">
                <a:latin typeface="Preeti" pitchFamily="2" charset="0"/>
              </a:rPr>
              <a:t>;+</a:t>
            </a:r>
            <a:r>
              <a:rPr lang="en-US" dirty="0" err="1">
                <a:latin typeface="Preeti" pitchFamily="2" charset="0"/>
              </a:rPr>
              <a:t>3Lo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lgjf</a:t>
            </a:r>
            <a:r>
              <a:rPr lang="en-US" dirty="0">
                <a:latin typeface="Preeti" pitchFamily="2" charset="0"/>
              </a:rPr>
              <a:t>{</a:t>
            </a:r>
            <a:r>
              <a:rPr lang="en-US" dirty="0" err="1">
                <a:latin typeface="Preeti" pitchFamily="2" charset="0"/>
              </a:rPr>
              <a:t>rg</a:t>
            </a:r>
            <a:r>
              <a:rPr lang="en-US" dirty="0">
                <a:latin typeface="Preeti" pitchFamily="2" charset="0"/>
              </a:rPr>
              <a:t> If]q	M @</a:t>
            </a:r>
          </a:p>
          <a:p>
            <a:pPr lvl="0"/>
            <a:r>
              <a:rPr lang="en-US" dirty="0" err="1">
                <a:latin typeface="Preeti" pitchFamily="2" charset="0"/>
              </a:rPr>
              <a:t>k|b</a:t>
            </a:r>
            <a:r>
              <a:rPr lang="en-US" dirty="0">
                <a:latin typeface="Preeti" pitchFamily="2" charset="0"/>
              </a:rPr>
              <a:t>]z </a:t>
            </a:r>
            <a:r>
              <a:rPr lang="en-US" dirty="0" err="1">
                <a:latin typeface="Preeti" pitchFamily="2" charset="0"/>
              </a:rPr>
              <a:t>lgjf</a:t>
            </a:r>
            <a:r>
              <a:rPr lang="en-US" dirty="0">
                <a:latin typeface="Preeti" pitchFamily="2" charset="0"/>
              </a:rPr>
              <a:t>{</a:t>
            </a:r>
            <a:r>
              <a:rPr lang="en-US" dirty="0" err="1">
                <a:latin typeface="Preeti" pitchFamily="2" charset="0"/>
              </a:rPr>
              <a:t>rg</a:t>
            </a:r>
            <a:r>
              <a:rPr lang="en-US" dirty="0">
                <a:latin typeface="Preeti" pitchFamily="2" charset="0"/>
              </a:rPr>
              <a:t> If]q	M $ </a:t>
            </a:r>
          </a:p>
          <a:p>
            <a:pPr lvl="0"/>
            <a:r>
              <a:rPr lang="en-US" dirty="0">
                <a:latin typeface="Preeti" pitchFamily="2" charset="0"/>
              </a:rPr>
              <a:t>:</a:t>
            </a:r>
            <a:r>
              <a:rPr lang="en-US" dirty="0" err="1">
                <a:latin typeface="Preeti" pitchFamily="2" charset="0"/>
              </a:rPr>
              <a:t>yfgLo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tx</a:t>
            </a:r>
            <a:r>
              <a:rPr lang="en-US" dirty="0">
                <a:latin typeface="Preeti" pitchFamily="2" charset="0"/>
              </a:rPr>
              <a:t> 	</a:t>
            </a:r>
            <a:r>
              <a:rPr lang="en-US" dirty="0" smtClean="0">
                <a:latin typeface="Preeti" pitchFamily="2" charset="0"/>
              </a:rPr>
              <a:t>M </a:t>
            </a:r>
            <a:r>
              <a:rPr lang="en-US" dirty="0">
                <a:latin typeface="Preeti" pitchFamily="2" charset="0"/>
              </a:rPr>
              <a:t>!@</a:t>
            </a:r>
          </a:p>
          <a:p>
            <a:pPr lvl="0"/>
            <a:r>
              <a:rPr lang="en-US" dirty="0" err="1">
                <a:latin typeface="Preeti" pitchFamily="2" charset="0"/>
              </a:rPr>
              <a:t>gu</a:t>
            </a:r>
            <a:r>
              <a:rPr lang="en-US" dirty="0">
                <a:latin typeface="Preeti" pitchFamily="2" charset="0"/>
              </a:rPr>
              <a:t>/</a:t>
            </a:r>
            <a:r>
              <a:rPr lang="en-US" dirty="0" err="1">
                <a:latin typeface="Preeti" pitchFamily="2" charset="0"/>
              </a:rPr>
              <a:t>kflnsf</a:t>
            </a:r>
            <a:r>
              <a:rPr lang="en-US" dirty="0">
                <a:latin typeface="Preeti" pitchFamily="2" charset="0"/>
              </a:rPr>
              <a:t>	</a:t>
            </a:r>
            <a:r>
              <a:rPr lang="en-US" dirty="0" smtClean="0">
                <a:latin typeface="Preeti" pitchFamily="2" charset="0"/>
              </a:rPr>
              <a:t>M </a:t>
            </a:r>
            <a:r>
              <a:rPr lang="en-US" dirty="0">
                <a:latin typeface="Preeti" pitchFamily="2" charset="0"/>
              </a:rPr>
              <a:t># </a:t>
            </a:r>
          </a:p>
          <a:p>
            <a:pPr lvl="0"/>
            <a:r>
              <a:rPr lang="en-US" dirty="0" err="1">
                <a:latin typeface="Preeti" pitchFamily="2" charset="0"/>
              </a:rPr>
              <a:t>ufpFkflnsf</a:t>
            </a:r>
            <a:r>
              <a:rPr lang="en-US" dirty="0">
                <a:latin typeface="Preeti" pitchFamily="2" charset="0"/>
              </a:rPr>
              <a:t>	</a:t>
            </a:r>
            <a:r>
              <a:rPr lang="en-US" dirty="0" smtClean="0">
                <a:latin typeface="Preeti" pitchFamily="2" charset="0"/>
              </a:rPr>
              <a:t>M </a:t>
            </a:r>
            <a:r>
              <a:rPr lang="en-US" dirty="0">
                <a:latin typeface="Preeti" pitchFamily="2" charset="0"/>
              </a:rPr>
              <a:t>( </a:t>
            </a:r>
          </a:p>
          <a:p>
            <a:pPr lvl="0"/>
            <a:r>
              <a:rPr lang="en-US" dirty="0">
                <a:latin typeface="Preeti" pitchFamily="2" charset="0"/>
              </a:rPr>
              <a:t>;b/</a:t>
            </a:r>
            <a:r>
              <a:rPr lang="en-US" dirty="0" err="1">
                <a:latin typeface="Preeti" pitchFamily="2" charset="0"/>
              </a:rPr>
              <a:t>d'sfd</a:t>
            </a:r>
            <a:r>
              <a:rPr lang="en-US" dirty="0">
                <a:latin typeface="Preeti" pitchFamily="2" charset="0"/>
              </a:rPr>
              <a:t> 	</a:t>
            </a:r>
            <a:r>
              <a:rPr lang="en-US" dirty="0" smtClean="0">
                <a:latin typeface="Preeti" pitchFamily="2" charset="0"/>
              </a:rPr>
              <a:t>M </a:t>
            </a:r>
            <a:r>
              <a:rPr lang="en-US" dirty="0" err="1">
                <a:latin typeface="Preeti" pitchFamily="2" charset="0"/>
              </a:rPr>
              <a:t>rf</a:t>
            </a:r>
            <a:r>
              <a:rPr lang="en-US" dirty="0">
                <a:latin typeface="Preeti" pitchFamily="2" charset="0"/>
              </a:rPr>
              <a:t>}</a:t>
            </a:r>
            <a:r>
              <a:rPr lang="en-US" dirty="0" err="1">
                <a:latin typeface="Preeti" pitchFamily="2" charset="0"/>
              </a:rPr>
              <a:t>tf</a:t>
            </a:r>
            <a:r>
              <a:rPr lang="en-US" dirty="0">
                <a:latin typeface="Preeti" pitchFamily="2" charset="0"/>
              </a:rPr>
              <a:t>/f </a:t>
            </a:r>
          </a:p>
          <a:p>
            <a:pPr>
              <a:buNone/>
            </a:pPr>
            <a:endParaRPr lang="en-US" dirty="0">
              <a:latin typeface="Preeti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839200" cy="64008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Preeti" pitchFamily="2" charset="0"/>
              </a:rPr>
              <a:t>s=$_ </a:t>
            </a:r>
            <a:r>
              <a:rPr lang="en-US" b="1" dirty="0" err="1" smtClean="0">
                <a:latin typeface="Preeti" pitchFamily="2" charset="0"/>
              </a:rPr>
              <a:t>lhNnfsf</a:t>
            </a:r>
            <a:r>
              <a:rPr lang="en-US" b="1" dirty="0" smtClean="0">
                <a:latin typeface="Preeti" pitchFamily="2" charset="0"/>
              </a:rPr>
              <a:t>]  ;</a:t>
            </a:r>
            <a:r>
              <a:rPr lang="en-US" b="1" dirty="0" err="1" smtClean="0">
                <a:latin typeface="Preeti" pitchFamily="2" charset="0"/>
              </a:rPr>
              <a:t>Ldf</a:t>
            </a:r>
            <a:r>
              <a:rPr lang="en-US" b="1" dirty="0" smtClean="0">
                <a:latin typeface="Preeti" pitchFamily="2" charset="0"/>
              </a:rPr>
              <a:t> / </a:t>
            </a:r>
            <a:r>
              <a:rPr lang="en-US" b="1" dirty="0" err="1" smtClean="0">
                <a:latin typeface="Preeti" pitchFamily="2" charset="0"/>
              </a:rPr>
              <a:t>cf</a:t>
            </a:r>
            <a:r>
              <a:rPr lang="en-US" b="1" dirty="0" smtClean="0">
                <a:latin typeface="Preeti" pitchFamily="2" charset="0"/>
              </a:rPr>
              <a:t>};t </a:t>
            </a:r>
            <a:r>
              <a:rPr lang="en-US" b="1" dirty="0" err="1" smtClean="0">
                <a:latin typeface="Preeti" pitchFamily="2" charset="0"/>
              </a:rPr>
              <a:t>nDafO</a:t>
            </a:r>
            <a:r>
              <a:rPr lang="en-US" b="1" dirty="0" smtClean="0">
                <a:latin typeface="Preeti" pitchFamily="2" charset="0"/>
              </a:rPr>
              <a:t>{ </a:t>
            </a:r>
            <a:r>
              <a:rPr lang="en-US" b="1" dirty="0" err="1" smtClean="0">
                <a:latin typeface="Preeti" pitchFamily="2" charset="0"/>
              </a:rPr>
              <a:t>rf</a:t>
            </a:r>
            <a:r>
              <a:rPr lang="en-US" b="1" dirty="0" smtClean="0">
                <a:latin typeface="Preeti" pitchFamily="2" charset="0"/>
              </a:rPr>
              <a:t>}</a:t>
            </a:r>
            <a:r>
              <a:rPr lang="en-US" b="1" dirty="0" err="1" smtClean="0">
                <a:latin typeface="Preeti" pitchFamily="2" charset="0"/>
              </a:rPr>
              <a:t>8fO</a:t>
            </a:r>
            <a:r>
              <a:rPr lang="en-US" b="1" dirty="0" smtClean="0">
                <a:latin typeface="Preeti" pitchFamily="2" charset="0"/>
              </a:rPr>
              <a:t>{</a:t>
            </a:r>
            <a:endParaRPr lang="en-US" dirty="0" smtClean="0">
              <a:latin typeface="Preeti" pitchFamily="2" charset="0"/>
            </a:endParaRPr>
          </a:p>
          <a:p>
            <a:pPr lvl="0"/>
            <a:r>
              <a:rPr lang="en-US" dirty="0" err="1" smtClean="0">
                <a:latin typeface="Preeti" pitchFamily="2" charset="0"/>
              </a:rPr>
              <a:t>k"j</a:t>
            </a:r>
            <a:r>
              <a:rPr lang="en-US" dirty="0" smtClean="0">
                <a:latin typeface="Preeti" pitchFamily="2" charset="0"/>
              </a:rPr>
              <a:t>{   	M	bf]</a:t>
            </a:r>
            <a:r>
              <a:rPr lang="en-US" dirty="0" err="1" smtClean="0">
                <a:latin typeface="Preeti" pitchFamily="2" charset="0"/>
              </a:rPr>
              <a:t>nvf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lhNnf</a:t>
            </a:r>
            <a:r>
              <a:rPr lang="en-US" dirty="0" smtClean="0">
                <a:latin typeface="Preeti" pitchFamily="2" charset="0"/>
              </a:rPr>
              <a:t> / </a:t>
            </a:r>
            <a:r>
              <a:rPr lang="en-US" dirty="0" err="1" smtClean="0">
                <a:latin typeface="Preeti" pitchFamily="2" charset="0"/>
              </a:rPr>
              <a:t>rLgsf</a:t>
            </a:r>
            <a:r>
              <a:rPr lang="en-US" dirty="0" smtClean="0">
                <a:latin typeface="Preeti" pitchFamily="2" charset="0"/>
              </a:rPr>
              <a:t>] :</a:t>
            </a:r>
            <a:r>
              <a:rPr lang="en-US" dirty="0" err="1" smtClean="0">
                <a:latin typeface="Preeti" pitchFamily="2" charset="0"/>
              </a:rPr>
              <a:t>jzfl;t</a:t>
            </a:r>
            <a:r>
              <a:rPr lang="en-US" dirty="0" smtClean="0">
                <a:latin typeface="Preeti" pitchFamily="2" charset="0"/>
              </a:rPr>
              <a:t> If]q </a:t>
            </a:r>
            <a:r>
              <a:rPr lang="en-US" dirty="0" err="1" smtClean="0">
                <a:latin typeface="Preeti" pitchFamily="2" charset="0"/>
              </a:rPr>
              <a:t>ltAjt</a:t>
            </a:r>
            <a:r>
              <a:rPr lang="en-US" dirty="0" smtClean="0">
                <a:latin typeface="Preeti" pitchFamily="2" charset="0"/>
              </a:rPr>
              <a:t> </a:t>
            </a:r>
          </a:p>
          <a:p>
            <a:pPr lvl="0"/>
            <a:r>
              <a:rPr lang="en-US" dirty="0" err="1" smtClean="0">
                <a:latin typeface="Preeti" pitchFamily="2" charset="0"/>
              </a:rPr>
              <a:t>klZrd</a:t>
            </a:r>
            <a:r>
              <a:rPr lang="en-US" dirty="0" smtClean="0">
                <a:latin typeface="Preeti" pitchFamily="2" charset="0"/>
              </a:rPr>
              <a:t> 	M 	</a:t>
            </a:r>
            <a:r>
              <a:rPr lang="en-US" dirty="0" err="1" smtClean="0">
                <a:latin typeface="Preeti" pitchFamily="2" charset="0"/>
              </a:rPr>
              <a:t>g'jfsf</a:t>
            </a:r>
            <a:r>
              <a:rPr lang="en-US" dirty="0" smtClean="0">
                <a:latin typeface="Preeti" pitchFamily="2" charset="0"/>
              </a:rPr>
              <a:t>]6 / /;'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lhNnf</a:t>
            </a:r>
            <a:endParaRPr lang="en-US" dirty="0" smtClean="0">
              <a:latin typeface="Preeti" pitchFamily="2" charset="0"/>
            </a:endParaRPr>
          </a:p>
          <a:p>
            <a:pPr lvl="0"/>
            <a:r>
              <a:rPr lang="en-US" dirty="0" err="1" smtClean="0">
                <a:latin typeface="Preeti" pitchFamily="2" charset="0"/>
              </a:rPr>
              <a:t>pQ</a:t>
            </a:r>
            <a:r>
              <a:rPr lang="en-US" dirty="0" smtClean="0">
                <a:latin typeface="Preeti" pitchFamily="2" charset="0"/>
              </a:rPr>
              <a:t>/		M	/;'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lhNnf</a:t>
            </a:r>
            <a:r>
              <a:rPr lang="en-US" dirty="0" smtClean="0">
                <a:latin typeface="Preeti" pitchFamily="2" charset="0"/>
              </a:rPr>
              <a:t> / </a:t>
            </a:r>
            <a:r>
              <a:rPr lang="en-US" dirty="0" err="1" smtClean="0">
                <a:latin typeface="Preeti" pitchFamily="2" charset="0"/>
              </a:rPr>
              <a:t>rLgsf</a:t>
            </a:r>
            <a:r>
              <a:rPr lang="en-US" dirty="0" smtClean="0">
                <a:latin typeface="Preeti" pitchFamily="2" charset="0"/>
              </a:rPr>
              <a:t>] :</a:t>
            </a:r>
            <a:r>
              <a:rPr lang="en-US" dirty="0" err="1" smtClean="0">
                <a:latin typeface="Preeti" pitchFamily="2" charset="0"/>
              </a:rPr>
              <a:t>jzfl;t</a:t>
            </a:r>
            <a:r>
              <a:rPr lang="en-US" dirty="0" smtClean="0">
                <a:latin typeface="Preeti" pitchFamily="2" charset="0"/>
              </a:rPr>
              <a:t> If]q </a:t>
            </a:r>
            <a:r>
              <a:rPr lang="en-US" dirty="0" err="1" smtClean="0">
                <a:latin typeface="Preeti" pitchFamily="2" charset="0"/>
              </a:rPr>
              <a:t>ltAjt</a:t>
            </a:r>
            <a:r>
              <a:rPr lang="en-US" dirty="0" smtClean="0">
                <a:latin typeface="Preeti" pitchFamily="2" charset="0"/>
              </a:rPr>
              <a:t> </a:t>
            </a:r>
          </a:p>
          <a:p>
            <a:pPr lvl="0"/>
            <a:r>
              <a:rPr lang="en-US" dirty="0" err="1" smtClean="0">
                <a:latin typeface="Preeti" pitchFamily="2" charset="0"/>
              </a:rPr>
              <a:t>blIf0f</a:t>
            </a:r>
            <a:r>
              <a:rPr lang="en-US" dirty="0" smtClean="0">
                <a:latin typeface="Preeti" pitchFamily="2" charset="0"/>
              </a:rPr>
              <a:t> 	M	</a:t>
            </a:r>
            <a:r>
              <a:rPr lang="en-US" dirty="0" err="1" smtClean="0">
                <a:latin typeface="Preeti" pitchFamily="2" charset="0"/>
              </a:rPr>
              <a:t>sfe</a:t>
            </a:r>
            <a:r>
              <a:rPr lang="en-US" dirty="0" smtClean="0">
                <a:latin typeface="Preeti" pitchFamily="2" charset="0"/>
              </a:rPr>
              <a:t>|]</a:t>
            </a:r>
            <a:r>
              <a:rPr lang="en-US" dirty="0" err="1" smtClean="0">
                <a:latin typeface="Preeti" pitchFamily="2" charset="0"/>
              </a:rPr>
              <a:t>knf~rf</a:t>
            </a:r>
            <a:r>
              <a:rPr lang="en-US" dirty="0" smtClean="0">
                <a:latin typeface="Preeti" pitchFamily="2" charset="0"/>
              </a:rPr>
              <a:t>]s, </a:t>
            </a:r>
            <a:r>
              <a:rPr lang="en-US" dirty="0" err="1" smtClean="0">
                <a:latin typeface="Preeti" pitchFamily="2" charset="0"/>
              </a:rPr>
              <a:t>sf7df8f</a:t>
            </a:r>
            <a:r>
              <a:rPr lang="en-US" dirty="0" smtClean="0">
                <a:latin typeface="Preeti" pitchFamily="2" charset="0"/>
              </a:rPr>
              <a:t>}+ / /</a:t>
            </a:r>
            <a:r>
              <a:rPr lang="en-US" dirty="0" err="1" smtClean="0">
                <a:latin typeface="Preeti" pitchFamily="2" charset="0"/>
              </a:rPr>
              <a:t>fd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5fk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lhNnfx</a:t>
            </a:r>
            <a:r>
              <a:rPr lang="en-US" dirty="0" smtClean="0">
                <a:latin typeface="Preeti" pitchFamily="2" charset="0"/>
              </a:rPr>
              <a:t>¿</a:t>
            </a:r>
          </a:p>
          <a:p>
            <a:pPr lvl="0"/>
            <a:r>
              <a:rPr lang="en-US" dirty="0" err="1" smtClean="0">
                <a:latin typeface="Preeti" pitchFamily="2" charset="0"/>
              </a:rPr>
              <a:t>k"j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klZrd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cf</a:t>
            </a:r>
            <a:r>
              <a:rPr lang="en-US" dirty="0" smtClean="0">
                <a:latin typeface="Preeti" pitchFamily="2" charset="0"/>
              </a:rPr>
              <a:t>};t </a:t>
            </a:r>
            <a:r>
              <a:rPr lang="en-US" dirty="0" err="1" smtClean="0">
                <a:latin typeface="Preeti" pitchFamily="2" charset="0"/>
              </a:rPr>
              <a:t>rf</a:t>
            </a:r>
            <a:r>
              <a:rPr lang="en-US" dirty="0" smtClean="0">
                <a:latin typeface="Preeti" pitchFamily="2" charset="0"/>
              </a:rPr>
              <a:t>}</a:t>
            </a:r>
            <a:r>
              <a:rPr lang="en-US" dirty="0" err="1" smtClean="0">
                <a:latin typeface="Preeti" pitchFamily="2" charset="0"/>
              </a:rPr>
              <a:t>8fO</a:t>
            </a:r>
            <a:r>
              <a:rPr lang="en-US" dirty="0" smtClean="0">
                <a:latin typeface="Preeti" pitchFamily="2" charset="0"/>
              </a:rPr>
              <a:t>{	M $(=#* </a:t>
            </a:r>
            <a:r>
              <a:rPr lang="en-US" dirty="0" err="1" smtClean="0">
                <a:latin typeface="Preeti" pitchFamily="2" charset="0"/>
              </a:rPr>
              <a:t>ls</a:t>
            </a:r>
            <a:r>
              <a:rPr lang="en-US" dirty="0" smtClean="0">
                <a:latin typeface="Preeti" pitchFamily="2" charset="0"/>
              </a:rPr>
              <a:t>=ld=</a:t>
            </a:r>
          </a:p>
          <a:p>
            <a:pPr lvl="0"/>
            <a:r>
              <a:rPr lang="en-US" dirty="0" smtClean="0">
                <a:latin typeface="Preeti" pitchFamily="2" charset="0"/>
              </a:rPr>
              <a:t>pt/ </a:t>
            </a:r>
            <a:r>
              <a:rPr lang="en-US" dirty="0" err="1" smtClean="0">
                <a:latin typeface="Preeti" pitchFamily="2" charset="0"/>
              </a:rPr>
              <a:t>blIf0f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cf</a:t>
            </a:r>
            <a:r>
              <a:rPr lang="en-US" dirty="0" smtClean="0">
                <a:latin typeface="Preeti" pitchFamily="2" charset="0"/>
              </a:rPr>
              <a:t>};t </a:t>
            </a:r>
            <a:r>
              <a:rPr lang="en-US" dirty="0" err="1" smtClean="0">
                <a:latin typeface="Preeti" pitchFamily="2" charset="0"/>
              </a:rPr>
              <a:t>nDafO</a:t>
            </a:r>
            <a:r>
              <a:rPr lang="en-US" dirty="0" smtClean="0">
                <a:latin typeface="Preeti" pitchFamily="2" charset="0"/>
              </a:rPr>
              <a:t>{ M %#=)^ </a:t>
            </a:r>
            <a:r>
              <a:rPr lang="en-US" dirty="0" err="1" smtClean="0">
                <a:latin typeface="Preeti" pitchFamily="2" charset="0"/>
              </a:rPr>
              <a:t>ls</a:t>
            </a:r>
            <a:r>
              <a:rPr lang="en-US" dirty="0" smtClean="0">
                <a:latin typeface="Preeti" pitchFamily="2" charset="0"/>
              </a:rPr>
              <a:t>=ld=</a:t>
            </a:r>
          </a:p>
          <a:p>
            <a:pPr>
              <a:buNone/>
            </a:pPr>
            <a:endParaRPr lang="en-US" dirty="0">
              <a:latin typeface="Preet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105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Preeti" pitchFamily="2" charset="0"/>
              </a:rPr>
              <a:t>v_ P]</a:t>
            </a:r>
            <a:r>
              <a:rPr lang="en-US" sz="3600" b="1" dirty="0" err="1" smtClean="0">
                <a:latin typeface="Preeti" pitchFamily="2" charset="0"/>
              </a:rPr>
              <a:t>ltxfl;s</a:t>
            </a:r>
            <a:r>
              <a:rPr lang="en-US" sz="3600" b="1" dirty="0" smtClean="0">
                <a:latin typeface="Preeti" pitchFamily="2" charset="0"/>
              </a:rPr>
              <a:t> </a:t>
            </a:r>
            <a:r>
              <a:rPr lang="en-US" sz="3600" b="1" dirty="0" err="1" smtClean="0">
                <a:latin typeface="Preeti" pitchFamily="2" charset="0"/>
              </a:rPr>
              <a:t>b:tfj</a:t>
            </a:r>
            <a:r>
              <a:rPr lang="en-US" sz="3600" b="1" dirty="0" smtClean="0">
                <a:latin typeface="Preeti" pitchFamily="2" charset="0"/>
              </a:rPr>
              <a:t>]h M</a:t>
            </a:r>
            <a:endParaRPr lang="en-US" sz="3600" dirty="0" smtClean="0">
              <a:latin typeface="Preeti" pitchFamily="2" charset="0"/>
            </a:endParaRPr>
          </a:p>
          <a:p>
            <a:endParaRPr lang="en-US" sz="3600" dirty="0">
              <a:latin typeface="Preeti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4267200"/>
            <a:ext cx="861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0"/>
            <a:ext cx="8991600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>
                <a:latin typeface="Preeti" pitchFamily="2" charset="0"/>
              </a:rPr>
              <a:t>   </a:t>
            </a:r>
            <a:endParaRPr lang="en-US" dirty="0" smtClean="0">
              <a:latin typeface="Preeti" pitchFamily="2" charset="0"/>
            </a:endParaRPr>
          </a:p>
          <a:p>
            <a:pPr algn="just">
              <a:buNone/>
            </a:pP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smtClean="0">
                <a:latin typeface="Preeti" pitchFamily="2" charset="0"/>
              </a:rPr>
              <a:t>  </a:t>
            </a:r>
            <a:r>
              <a:rPr lang="en-US" dirty="0" smtClean="0">
                <a:latin typeface="Preeti" pitchFamily="2" charset="0"/>
              </a:rPr>
              <a:t>la</a:t>
            </a:r>
            <a:r>
              <a:rPr lang="en-US" dirty="0" smtClean="0">
                <a:latin typeface="Preeti" pitchFamily="2" charset="0"/>
              </a:rPr>
              <a:t>=;+= @)!* ;</a:t>
            </a:r>
            <a:r>
              <a:rPr lang="en-US" dirty="0" err="1" smtClean="0">
                <a:latin typeface="Preeti" pitchFamily="2" charset="0"/>
              </a:rPr>
              <a:t>fnsf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k|zf;lgs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laefhgdf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k'j</a:t>
            </a:r>
            <a:r>
              <a:rPr lang="en-US" dirty="0" smtClean="0">
                <a:latin typeface="Preeti" pitchFamily="2" charset="0"/>
              </a:rPr>
              <a:t>{ o; </a:t>
            </a:r>
            <a:r>
              <a:rPr lang="en-US" dirty="0" err="1" smtClean="0">
                <a:latin typeface="Preeti" pitchFamily="2" charset="0"/>
              </a:rPr>
              <a:t>lhNnfsf</a:t>
            </a:r>
            <a:r>
              <a:rPr lang="en-US" dirty="0" smtClean="0">
                <a:latin typeface="Preeti" pitchFamily="2" charset="0"/>
              </a:rPr>
              <a:t> e"–</a:t>
            </a:r>
            <a:r>
              <a:rPr lang="en-US" dirty="0" err="1" smtClean="0">
                <a:latin typeface="Preeti" pitchFamily="2" charset="0"/>
              </a:rPr>
              <a:t>efux</a:t>
            </a:r>
            <a:r>
              <a:rPr lang="en-US" dirty="0" smtClean="0">
                <a:latin typeface="Preeti" pitchFamily="2" charset="0"/>
              </a:rPr>
              <a:t>? </a:t>
            </a:r>
            <a:r>
              <a:rPr lang="en-US" dirty="0" err="1" smtClean="0">
                <a:latin typeface="Preeti" pitchFamily="2" charset="0"/>
              </a:rPr>
              <a:t>k"j</a:t>
            </a:r>
            <a:r>
              <a:rPr lang="en-US" dirty="0" smtClean="0">
                <a:latin typeface="Preeti" pitchFamily="2" charset="0"/>
              </a:rPr>
              <a:t>{ ! g+= If]q </a:t>
            </a:r>
            <a:r>
              <a:rPr lang="en-US" dirty="0" err="1" smtClean="0">
                <a:latin typeface="Preeti" pitchFamily="2" charset="0"/>
              </a:rPr>
              <a:t>cGtu</a:t>
            </a:r>
            <a:r>
              <a:rPr lang="en-US" dirty="0" smtClean="0">
                <a:latin typeface="Preeti" pitchFamily="2" charset="0"/>
              </a:rPr>
              <a:t>{t kb{</a:t>
            </a:r>
            <a:r>
              <a:rPr lang="en-US" dirty="0" err="1" smtClean="0">
                <a:latin typeface="Preeti" pitchFamily="2" charset="0"/>
              </a:rPr>
              <a:t>Yof</a:t>
            </a:r>
            <a:r>
              <a:rPr lang="en-US" dirty="0" smtClean="0">
                <a:latin typeface="Preeti" pitchFamily="2" charset="0"/>
              </a:rPr>
              <a:t>] .  </a:t>
            </a:r>
            <a:r>
              <a:rPr lang="en-US" dirty="0" err="1" smtClean="0">
                <a:latin typeface="Preeti" pitchFamily="2" charset="0"/>
              </a:rPr>
              <a:t>k"j</a:t>
            </a:r>
            <a:r>
              <a:rPr lang="en-US" dirty="0" smtClean="0">
                <a:latin typeface="Preeti" pitchFamily="2" charset="0"/>
              </a:rPr>
              <a:t>{ ! g+= </a:t>
            </a:r>
            <a:r>
              <a:rPr lang="en-US" dirty="0" err="1" smtClean="0">
                <a:latin typeface="Preeti" pitchFamily="2" charset="0"/>
              </a:rPr>
              <a:t>cGtu</a:t>
            </a:r>
            <a:r>
              <a:rPr lang="en-US" dirty="0" smtClean="0">
                <a:latin typeface="Preeti" pitchFamily="2" charset="0"/>
              </a:rPr>
              <a:t>{t </a:t>
            </a:r>
            <a:r>
              <a:rPr lang="en-US" dirty="0" err="1" smtClean="0">
                <a:latin typeface="Preeti" pitchFamily="2" charset="0"/>
              </a:rPr>
              <a:t>xfnsf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l;Gw'kfNrf</a:t>
            </a:r>
            <a:r>
              <a:rPr lang="en-US" dirty="0" smtClean="0">
                <a:latin typeface="Preeti" pitchFamily="2" charset="0"/>
              </a:rPr>
              <a:t>]s / </a:t>
            </a:r>
            <a:r>
              <a:rPr lang="en-US" dirty="0" err="1" smtClean="0">
                <a:latin typeface="Preeti" pitchFamily="2" charset="0"/>
              </a:rPr>
              <a:t>sfe</a:t>
            </a:r>
            <a:r>
              <a:rPr lang="en-US" dirty="0" smtClean="0">
                <a:latin typeface="Preeti" pitchFamily="2" charset="0"/>
              </a:rPr>
              <a:t>|]</a:t>
            </a:r>
            <a:r>
              <a:rPr lang="en-US" dirty="0" err="1" smtClean="0">
                <a:latin typeface="Preeti" pitchFamily="2" charset="0"/>
              </a:rPr>
              <a:t>knf~rf</a:t>
            </a:r>
            <a:r>
              <a:rPr lang="en-US" dirty="0" smtClean="0">
                <a:latin typeface="Preeti" pitchFamily="2" charset="0"/>
              </a:rPr>
              <a:t>]s </a:t>
            </a:r>
            <a:r>
              <a:rPr lang="en-US" dirty="0" err="1" smtClean="0">
                <a:latin typeface="Preeti" pitchFamily="2" charset="0"/>
              </a:rPr>
              <a:t>lhNnfsf</a:t>
            </a:r>
            <a:r>
              <a:rPr lang="en-US" dirty="0" smtClean="0">
                <a:latin typeface="Preeti" pitchFamily="2" charset="0"/>
              </a:rPr>
              <a:t>] ;b/</a:t>
            </a:r>
            <a:r>
              <a:rPr lang="en-US" dirty="0" err="1" smtClean="0">
                <a:latin typeface="Preeti" pitchFamily="2" charset="0"/>
              </a:rPr>
              <a:t>d'sfd</a:t>
            </a:r>
            <a:r>
              <a:rPr lang="en-US" dirty="0" smtClean="0">
                <a:latin typeface="Preeti" pitchFamily="2" charset="0"/>
              </a:rPr>
              <a:t> kb{y] . </a:t>
            </a:r>
            <a:r>
              <a:rPr lang="en-US" dirty="0" err="1" smtClean="0">
                <a:latin typeface="Preeti" pitchFamily="2" charset="0"/>
              </a:rPr>
              <a:t>OltxfF</a:t>
            </a:r>
            <a:r>
              <a:rPr lang="en-US" dirty="0" smtClean="0">
                <a:latin typeface="Preeti" pitchFamily="2" charset="0"/>
              </a:rPr>
              <a:t>; </a:t>
            </a:r>
            <a:r>
              <a:rPr lang="en-US" dirty="0" err="1" smtClean="0">
                <a:latin typeface="Preeti" pitchFamily="2" charset="0"/>
              </a:rPr>
              <a:t>cg';f</a:t>
            </a:r>
            <a:r>
              <a:rPr lang="en-US" dirty="0" smtClean="0">
                <a:latin typeface="Preeti" pitchFamily="2" charset="0"/>
              </a:rPr>
              <a:t>/ </a:t>
            </a:r>
            <a:r>
              <a:rPr lang="en-US" dirty="0" err="1" smtClean="0">
                <a:latin typeface="Preeti" pitchFamily="2" charset="0"/>
              </a:rPr>
              <a:t>k"j</a:t>
            </a:r>
            <a:r>
              <a:rPr lang="en-US" dirty="0" smtClean="0">
                <a:latin typeface="Preeti" pitchFamily="2" charset="0"/>
              </a:rPr>
              <a:t>{ ! g+= If]</a:t>
            </a:r>
            <a:r>
              <a:rPr lang="en-US" dirty="0" err="1" smtClean="0">
                <a:latin typeface="Preeti" pitchFamily="2" charset="0"/>
              </a:rPr>
              <a:t>qsf</a:t>
            </a:r>
            <a:r>
              <a:rPr lang="en-US" dirty="0" smtClean="0">
                <a:latin typeface="Preeti" pitchFamily="2" charset="0"/>
              </a:rPr>
              <a:t> @* </a:t>
            </a:r>
            <a:r>
              <a:rPr lang="en-US" dirty="0" err="1" smtClean="0">
                <a:latin typeface="Preeti" pitchFamily="2" charset="0"/>
              </a:rPr>
              <a:t>df</a:t>
            </a:r>
            <a:r>
              <a:rPr lang="en-US" dirty="0" smtClean="0">
                <a:latin typeface="Preeti" pitchFamily="2" charset="0"/>
              </a:rPr>
              <a:t>}</a:t>
            </a:r>
            <a:r>
              <a:rPr lang="en-US" dirty="0" err="1" smtClean="0">
                <a:latin typeface="Preeti" pitchFamily="2" charset="0"/>
              </a:rPr>
              <a:t>hfx</a:t>
            </a:r>
            <a:r>
              <a:rPr lang="en-US" dirty="0" smtClean="0">
                <a:latin typeface="Preeti" pitchFamily="2" charset="0"/>
              </a:rPr>
              <a:t>? /x]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lyP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h;sf</a:t>
            </a:r>
            <a:r>
              <a:rPr lang="en-US" dirty="0" smtClean="0">
                <a:latin typeface="Preeti" pitchFamily="2" charset="0"/>
              </a:rPr>
              <a:t>] ;b/</a:t>
            </a:r>
            <a:r>
              <a:rPr lang="en-US" dirty="0" err="1" smtClean="0">
                <a:latin typeface="Preeti" pitchFamily="2" charset="0"/>
              </a:rPr>
              <a:t>d'sfd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rf</a:t>
            </a:r>
            <a:r>
              <a:rPr lang="en-US" dirty="0" smtClean="0">
                <a:latin typeface="Preeti" pitchFamily="2" charset="0"/>
              </a:rPr>
              <a:t>}</a:t>
            </a:r>
            <a:r>
              <a:rPr lang="en-US" dirty="0" err="1" smtClean="0">
                <a:latin typeface="Preeti" pitchFamily="2" charset="0"/>
              </a:rPr>
              <a:t>tf</a:t>
            </a:r>
            <a:r>
              <a:rPr lang="en-US" dirty="0" smtClean="0">
                <a:latin typeface="Preeti" pitchFamily="2" charset="0"/>
              </a:rPr>
              <a:t>/f /x]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tYo+s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kfO</a:t>
            </a:r>
            <a:r>
              <a:rPr lang="en-US" dirty="0" smtClean="0">
                <a:latin typeface="Preeti" pitchFamily="2" charset="0"/>
              </a:rPr>
              <a:t>{</a:t>
            </a:r>
            <a:r>
              <a:rPr lang="en-US" dirty="0" err="1" smtClean="0">
                <a:latin typeface="Preeti" pitchFamily="2" charset="0"/>
              </a:rPr>
              <a:t>G5</a:t>
            </a:r>
            <a:r>
              <a:rPr lang="en-US" dirty="0" smtClean="0">
                <a:latin typeface="Preeti" pitchFamily="2" charset="0"/>
              </a:rPr>
              <a:t> . </a:t>
            </a:r>
            <a:r>
              <a:rPr lang="en-US" dirty="0" err="1" smtClean="0">
                <a:latin typeface="Preeti" pitchFamily="2" charset="0"/>
              </a:rPr>
              <a:t>l;Gw'kfNrf</a:t>
            </a:r>
            <a:r>
              <a:rPr lang="en-US" dirty="0" smtClean="0">
                <a:latin typeface="Preeti" pitchFamily="2" charset="0"/>
              </a:rPr>
              <a:t>]s </a:t>
            </a:r>
            <a:r>
              <a:rPr lang="en-US" dirty="0" err="1" smtClean="0">
                <a:latin typeface="Preeti" pitchFamily="2" charset="0"/>
              </a:rPr>
              <a:t>lhNnfdf</a:t>
            </a:r>
            <a:r>
              <a:rPr lang="en-US" dirty="0" smtClean="0">
                <a:latin typeface="Preeti" pitchFamily="2" charset="0"/>
              </a:rPr>
              <a:t> /x]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æl;Gw'Æ</a:t>
            </a:r>
            <a:r>
              <a:rPr lang="en-US" dirty="0" smtClean="0">
                <a:latin typeface="Preeti" pitchFamily="2" charset="0"/>
              </a:rPr>
              <a:t> / </a:t>
            </a:r>
            <a:r>
              <a:rPr lang="en-US" dirty="0" err="1" smtClean="0">
                <a:latin typeface="Preeti" pitchFamily="2" charset="0"/>
              </a:rPr>
              <a:t>ækfNrf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sÆ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ljutdf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b'O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dxTjk"0f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y'dx</a:t>
            </a:r>
            <a:r>
              <a:rPr lang="en-US" dirty="0" smtClean="0">
                <a:latin typeface="Preeti" pitchFamily="2" charset="0"/>
              </a:rPr>
              <a:t>? /x]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/ ;f] :</a:t>
            </a:r>
            <a:r>
              <a:rPr lang="en-US" dirty="0" err="1" smtClean="0">
                <a:latin typeface="Preeti" pitchFamily="2" charset="0"/>
              </a:rPr>
              <a:t>yfgsf</a:t>
            </a:r>
            <a:r>
              <a:rPr lang="en-US" dirty="0" smtClean="0">
                <a:latin typeface="Preeti" pitchFamily="2" charset="0"/>
              </a:rPr>
              <a:t>]  </a:t>
            </a:r>
            <a:r>
              <a:rPr lang="en-US" dirty="0" err="1" smtClean="0">
                <a:latin typeface="Preeti" pitchFamily="2" charset="0"/>
              </a:rPr>
              <a:t>gfdnfO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ldnfP</a:t>
            </a:r>
            <a:r>
              <a:rPr lang="en-US" dirty="0" smtClean="0">
                <a:latin typeface="Preeti" pitchFamily="2" charset="0"/>
              </a:rPr>
              <a:t>/ </a:t>
            </a:r>
            <a:r>
              <a:rPr lang="en-US" dirty="0" err="1" smtClean="0">
                <a:latin typeface="Preeti" pitchFamily="2" charset="0"/>
              </a:rPr>
              <a:t>lhNnfsf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gfdfs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0f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l;Gw'kfNrf</a:t>
            </a:r>
            <a:r>
              <a:rPr lang="en-US" dirty="0" smtClean="0">
                <a:latin typeface="Preeti" pitchFamily="2" charset="0"/>
              </a:rPr>
              <a:t>]s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xf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eGg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egfO</a:t>
            </a:r>
            <a:r>
              <a:rPr lang="en-US" dirty="0" smtClean="0">
                <a:latin typeface="Preeti" pitchFamily="2" charset="0"/>
              </a:rPr>
              <a:t>{ /</a:t>
            </a:r>
            <a:r>
              <a:rPr lang="en-US" dirty="0" err="1" smtClean="0">
                <a:latin typeface="Preeti" pitchFamily="2" charset="0"/>
              </a:rPr>
              <a:t>xL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cfPsf</a:t>
            </a:r>
            <a:r>
              <a:rPr lang="en-US" dirty="0" smtClean="0">
                <a:latin typeface="Preeti" pitchFamily="2" charset="0"/>
              </a:rPr>
              <a:t>] 5 .   </a:t>
            </a:r>
          </a:p>
          <a:p>
            <a:pPr algn="just">
              <a:buNone/>
            </a:pPr>
            <a:r>
              <a:rPr lang="en-US" dirty="0" smtClean="0">
                <a:latin typeface="Preeti" pitchFamily="2" charset="0"/>
              </a:rPr>
              <a:t>   </a:t>
            </a:r>
            <a:r>
              <a:rPr lang="en-US" dirty="0" err="1" smtClean="0">
                <a:latin typeface="Preeti" pitchFamily="2" charset="0"/>
              </a:rPr>
              <a:t>wfld</a:t>
            </a:r>
            <a:r>
              <a:rPr lang="en-US" dirty="0" smtClean="0">
                <a:latin typeface="Preeti" pitchFamily="2" charset="0"/>
              </a:rPr>
              <a:t>{s </a:t>
            </a:r>
            <a:r>
              <a:rPr lang="en-US" dirty="0" err="1" smtClean="0">
                <a:latin typeface="Preeti" pitchFamily="2" charset="0"/>
              </a:rPr>
              <a:t>dxTj</a:t>
            </a:r>
            <a:r>
              <a:rPr lang="en-US" dirty="0" smtClean="0">
                <a:latin typeface="Preeti" pitchFamily="2" charset="0"/>
              </a:rPr>
              <a:t> ;d]t </a:t>
            </a:r>
            <a:r>
              <a:rPr lang="en-US" dirty="0" err="1" smtClean="0">
                <a:latin typeface="Preeti" pitchFamily="2" charset="0"/>
              </a:rPr>
              <a:t>af</a:t>
            </a:r>
            <a:r>
              <a:rPr lang="en-US" dirty="0" smtClean="0">
                <a:latin typeface="Preeti" pitchFamily="2" charset="0"/>
              </a:rPr>
              <a:t>]s]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ækfNrf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sÆ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y'ddf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kfNrf</a:t>
            </a:r>
            <a:r>
              <a:rPr lang="en-US" dirty="0" smtClean="0">
                <a:latin typeface="Preeti" pitchFamily="2" charset="0"/>
              </a:rPr>
              <a:t>]s </a:t>
            </a:r>
            <a:r>
              <a:rPr lang="en-US" dirty="0" err="1" smtClean="0">
                <a:latin typeface="Preeti" pitchFamily="2" charset="0"/>
              </a:rPr>
              <a:t>eujtLdfO</a:t>
            </a:r>
            <a:r>
              <a:rPr lang="en-US" dirty="0" smtClean="0">
                <a:latin typeface="Preeti" pitchFamily="2" charset="0"/>
              </a:rPr>
              <a:t>{ /x]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]n] </a:t>
            </a:r>
            <a:r>
              <a:rPr lang="en-US" dirty="0" err="1" smtClean="0">
                <a:latin typeface="Preeti" pitchFamily="2" charset="0"/>
              </a:rPr>
              <a:t>pQm</a:t>
            </a:r>
            <a:r>
              <a:rPr lang="en-US" dirty="0" smtClean="0">
                <a:latin typeface="Preeti" pitchFamily="2" charset="0"/>
              </a:rPr>
              <a:t> :</a:t>
            </a:r>
            <a:r>
              <a:rPr lang="en-US" dirty="0" err="1" smtClean="0">
                <a:latin typeface="Preeti" pitchFamily="2" charset="0"/>
              </a:rPr>
              <a:t>yfg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wfld</a:t>
            </a:r>
            <a:r>
              <a:rPr lang="en-US" dirty="0" smtClean="0">
                <a:latin typeface="Preeti" pitchFamily="2" charset="0"/>
              </a:rPr>
              <a:t>{s </a:t>
            </a:r>
            <a:r>
              <a:rPr lang="en-US" dirty="0" err="1" smtClean="0">
                <a:latin typeface="Preeti" pitchFamily="2" charset="0"/>
              </a:rPr>
              <a:t>tyf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ko</a:t>
            </a:r>
            <a:r>
              <a:rPr lang="en-US" dirty="0" smtClean="0">
                <a:latin typeface="Preeti" pitchFamily="2" charset="0"/>
              </a:rPr>
              <a:t>{</a:t>
            </a:r>
            <a:r>
              <a:rPr lang="en-US" dirty="0" err="1" smtClean="0">
                <a:latin typeface="Preeti" pitchFamily="2" charset="0"/>
              </a:rPr>
              <a:t>6sLo</a:t>
            </a:r>
            <a:r>
              <a:rPr lang="en-US" dirty="0" smtClean="0">
                <a:latin typeface="Preeti" pitchFamily="2" charset="0"/>
              </a:rPr>
              <a:t> b[</a:t>
            </a:r>
            <a:r>
              <a:rPr lang="en-US" dirty="0" err="1" smtClean="0">
                <a:latin typeface="Preeti" pitchFamily="2" charset="0"/>
              </a:rPr>
              <a:t>li6sf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0fn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clt</a:t>
            </a:r>
            <a:r>
              <a:rPr lang="en-US" dirty="0" smtClean="0">
                <a:latin typeface="Preeti" pitchFamily="2" charset="0"/>
              </a:rPr>
              <a:t> g} </a:t>
            </a:r>
            <a:r>
              <a:rPr lang="en-US" dirty="0" err="1" smtClean="0">
                <a:latin typeface="Preeti" pitchFamily="2" charset="0"/>
              </a:rPr>
              <a:t>rlr</a:t>
            </a:r>
            <a:r>
              <a:rPr lang="en-US" dirty="0" smtClean="0">
                <a:latin typeface="Preeti" pitchFamily="2" charset="0"/>
              </a:rPr>
              <a:t>{t /x]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5 </a:t>
            </a:r>
            <a:r>
              <a:rPr lang="en-US" dirty="0" err="1" smtClean="0">
                <a:latin typeface="Preeti" pitchFamily="2" charset="0"/>
              </a:rPr>
              <a:t>h'g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xfn</a:t>
            </a:r>
            <a:r>
              <a:rPr lang="en-US" dirty="0" smtClean="0">
                <a:latin typeface="Preeti" pitchFamily="2" charset="0"/>
              </a:rPr>
              <a:t> x]</a:t>
            </a:r>
            <a:r>
              <a:rPr lang="en-US" dirty="0" err="1" smtClean="0">
                <a:latin typeface="Preeti" pitchFamily="2" charset="0"/>
              </a:rPr>
              <a:t>nDa</a:t>
            </a:r>
            <a:r>
              <a:rPr lang="en-US" dirty="0" smtClean="0">
                <a:latin typeface="Preeti" pitchFamily="2" charset="0"/>
              </a:rPr>
              <a:t>' </a:t>
            </a:r>
            <a:r>
              <a:rPr lang="en-US" dirty="0" err="1" smtClean="0">
                <a:latin typeface="Preeti" pitchFamily="2" charset="0"/>
              </a:rPr>
              <a:t>ufpFkflnsfdf</a:t>
            </a:r>
            <a:r>
              <a:rPr lang="en-US" dirty="0" smtClean="0">
                <a:latin typeface="Preeti" pitchFamily="2" charset="0"/>
              </a:rPr>
              <a:t> kb{5  . d]</a:t>
            </a:r>
            <a:r>
              <a:rPr lang="en-US" dirty="0" err="1" smtClean="0">
                <a:latin typeface="Preeti" pitchFamily="2" charset="0"/>
              </a:rPr>
              <a:t>nDrL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gu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kflnsfdf</a:t>
            </a:r>
            <a:r>
              <a:rPr lang="en-US" dirty="0" smtClean="0">
                <a:latin typeface="Preeti" pitchFamily="2" charset="0"/>
              </a:rPr>
              <a:t> kg]{ </a:t>
            </a:r>
            <a:r>
              <a:rPr lang="en-US" dirty="0" err="1" smtClean="0">
                <a:latin typeface="Preeti" pitchFamily="2" charset="0"/>
              </a:rPr>
              <a:t>æl;Gw'Æ</a:t>
            </a:r>
            <a:r>
              <a:rPr lang="en-US" dirty="0" smtClean="0">
                <a:latin typeface="Preeti" pitchFamily="2" charset="0"/>
              </a:rPr>
              <a:t> g]</a:t>
            </a:r>
            <a:r>
              <a:rPr lang="en-US" dirty="0" err="1" smtClean="0">
                <a:latin typeface="Preeti" pitchFamily="2" charset="0"/>
              </a:rPr>
              <a:t>kfnsf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k|frLg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Oltxf;df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sflGtk</a:t>
            </a:r>
            <a:r>
              <a:rPr lang="en-US" dirty="0" smtClean="0">
                <a:latin typeface="Preeti" pitchFamily="2" charset="0"/>
              </a:rPr>
              <a:t>'/</a:t>
            </a:r>
            <a:r>
              <a:rPr lang="en-US" dirty="0" err="1" smtClean="0">
                <a:latin typeface="Preeti" pitchFamily="2" charset="0"/>
              </a:rPr>
              <a:t>af6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cnu</a:t>
            </a:r>
            <a:r>
              <a:rPr lang="en-US" dirty="0" smtClean="0">
                <a:latin typeface="Preeti" pitchFamily="2" charset="0"/>
              </a:rPr>
              <a:t> /</a:t>
            </a:r>
            <a:r>
              <a:rPr lang="en-US" dirty="0" err="1" smtClean="0">
                <a:latin typeface="Preeti" pitchFamily="2" charset="0"/>
              </a:rPr>
              <a:t>fHosf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k|zf;lgs</a:t>
            </a:r>
            <a:r>
              <a:rPr lang="en-US" dirty="0" smtClean="0">
                <a:latin typeface="Preeti" pitchFamily="2" charset="0"/>
              </a:rPr>
              <a:t> s]</a:t>
            </a:r>
            <a:r>
              <a:rPr lang="en-US" dirty="0" err="1" smtClean="0">
                <a:latin typeface="Preeti" pitchFamily="2" charset="0"/>
              </a:rPr>
              <a:t>Gb|sf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gfdaf6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kl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lrt</a:t>
            </a:r>
            <a:r>
              <a:rPr lang="en-US" dirty="0" smtClean="0">
                <a:latin typeface="Preeti" pitchFamily="2" charset="0"/>
              </a:rPr>
              <a:t> /x]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kfO</a:t>
            </a:r>
            <a:r>
              <a:rPr lang="en-US" dirty="0" smtClean="0">
                <a:latin typeface="Preeti" pitchFamily="2" charset="0"/>
              </a:rPr>
              <a:t>{</a:t>
            </a:r>
            <a:r>
              <a:rPr lang="en-US" dirty="0" err="1" smtClean="0">
                <a:latin typeface="Preeti" pitchFamily="2" charset="0"/>
              </a:rPr>
              <a:t>G5</a:t>
            </a:r>
            <a:r>
              <a:rPr lang="en-US" dirty="0" smtClean="0">
                <a:latin typeface="Preeti" pitchFamily="2" charset="0"/>
              </a:rPr>
              <a:t> . g]</a:t>
            </a:r>
            <a:r>
              <a:rPr lang="en-US" dirty="0" err="1" smtClean="0">
                <a:latin typeface="Preeti" pitchFamily="2" charset="0"/>
              </a:rPr>
              <a:t>kfn</a:t>
            </a:r>
            <a:r>
              <a:rPr lang="en-US" dirty="0" smtClean="0">
                <a:latin typeface="Preeti" pitchFamily="2" charset="0"/>
              </a:rPr>
              <a:t> / </a:t>
            </a:r>
            <a:r>
              <a:rPr lang="en-US" dirty="0" err="1" smtClean="0">
                <a:latin typeface="Preeti" pitchFamily="2" charset="0"/>
              </a:rPr>
              <a:t>ltAat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aLr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Jofkfl</a:t>
            </a:r>
            <a:r>
              <a:rPr lang="en-US" dirty="0" smtClean="0">
                <a:latin typeface="Preeti" pitchFamily="2" charset="0"/>
              </a:rPr>
              <a:t>/s </a:t>
            </a:r>
            <a:r>
              <a:rPr lang="en-US" dirty="0" err="1" smtClean="0">
                <a:latin typeface="Preeti" pitchFamily="2" charset="0"/>
              </a:rPr>
              <a:t>dfu</a:t>
            </a:r>
            <a:r>
              <a:rPr lang="en-US" dirty="0" smtClean="0">
                <a:latin typeface="Preeti" pitchFamily="2" charset="0"/>
              </a:rPr>
              <a:t>{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?</a:t>
            </a:r>
            <a:r>
              <a:rPr lang="en-US" dirty="0" err="1" smtClean="0">
                <a:latin typeface="Preeti" pitchFamily="2" charset="0"/>
              </a:rPr>
              <a:t>kdf</a:t>
            </a:r>
            <a:r>
              <a:rPr lang="en-US" dirty="0" smtClean="0">
                <a:latin typeface="Preeti" pitchFamily="2" charset="0"/>
              </a:rPr>
              <a:t> ;d]t </a:t>
            </a:r>
            <a:r>
              <a:rPr lang="en-US" dirty="0" err="1" smtClean="0">
                <a:latin typeface="Preeti" pitchFamily="2" charset="0"/>
              </a:rPr>
              <a:t>l;Gw'n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dxTj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kfPsf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kfO</a:t>
            </a:r>
            <a:r>
              <a:rPr lang="en-US" dirty="0" smtClean="0">
                <a:latin typeface="Preeti" pitchFamily="2" charset="0"/>
              </a:rPr>
              <a:t>{</a:t>
            </a:r>
            <a:r>
              <a:rPr lang="en-US" dirty="0" err="1" smtClean="0">
                <a:latin typeface="Preeti" pitchFamily="2" charset="0"/>
              </a:rPr>
              <a:t>G5</a:t>
            </a:r>
            <a:r>
              <a:rPr lang="en-US" dirty="0" smtClean="0">
                <a:latin typeface="Preeti" pitchFamily="2" charset="0"/>
              </a:rPr>
              <a:t> . </a:t>
            </a:r>
            <a:r>
              <a:rPr lang="en-US" dirty="0" err="1" smtClean="0">
                <a:latin typeface="Preeti" pitchFamily="2" charset="0"/>
              </a:rPr>
              <a:t>lnR5jL</a:t>
            </a:r>
            <a:r>
              <a:rPr lang="en-US" dirty="0" smtClean="0">
                <a:latin typeface="Preeti" pitchFamily="2" charset="0"/>
              </a:rPr>
              <a:t> ;</a:t>
            </a:r>
            <a:r>
              <a:rPr lang="en-US" dirty="0" err="1" smtClean="0">
                <a:latin typeface="Preeti" pitchFamily="2" charset="0"/>
              </a:rPr>
              <a:t>d|f6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c+z'adf</a:t>
            </a:r>
            <a:r>
              <a:rPr lang="en-US" dirty="0" smtClean="0">
                <a:latin typeface="Preeti" pitchFamily="2" charset="0"/>
              </a:rPr>
              <a:t>{</a:t>
            </a:r>
            <a:r>
              <a:rPr lang="en-US" dirty="0" err="1" smtClean="0">
                <a:latin typeface="Preeti" pitchFamily="2" charset="0"/>
              </a:rPr>
              <a:t>sL</a:t>
            </a:r>
            <a:r>
              <a:rPr lang="en-US" dirty="0" smtClean="0">
                <a:latin typeface="Preeti" pitchFamily="2" charset="0"/>
              </a:rPr>
              <a:t>  </a:t>
            </a:r>
            <a:r>
              <a:rPr lang="en-US" dirty="0" err="1" smtClean="0">
                <a:latin typeface="Preeti" pitchFamily="2" charset="0"/>
              </a:rPr>
              <a:t>5f</a:t>
            </a:r>
            <a:r>
              <a:rPr lang="en-US" dirty="0" smtClean="0">
                <a:latin typeface="Preeti" pitchFamily="2" charset="0"/>
              </a:rPr>
              <a:t>]/L e[</a:t>
            </a:r>
            <a:r>
              <a:rPr lang="en-US" dirty="0" err="1" smtClean="0">
                <a:latin typeface="Preeti" pitchFamily="2" charset="0"/>
              </a:rPr>
              <a:t>s'6Lsf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ljjfx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kZrft</a:t>
            </a:r>
            <a:r>
              <a:rPr lang="en-US" dirty="0" smtClean="0">
                <a:latin typeface="Preeti" pitchFamily="2" charset="0"/>
              </a:rPr>
              <a:t>\ </a:t>
            </a:r>
            <a:r>
              <a:rPr lang="en-US" dirty="0" err="1" smtClean="0">
                <a:latin typeface="Preeti" pitchFamily="2" charset="0"/>
              </a:rPr>
              <a:t>ltAat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hfg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qmddf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oxL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dfu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x'b</a:t>
            </a:r>
            <a:r>
              <a:rPr lang="en-US" dirty="0" smtClean="0">
                <a:latin typeface="Preeti" pitchFamily="2" charset="0"/>
              </a:rPr>
              <a:t>} </a:t>
            </a:r>
            <a:r>
              <a:rPr lang="en-US" dirty="0" err="1" smtClean="0">
                <a:latin typeface="Preeti" pitchFamily="2" charset="0"/>
              </a:rPr>
              <a:t>uPsf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eGg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egfO</a:t>
            </a:r>
            <a:r>
              <a:rPr lang="en-US" dirty="0" smtClean="0">
                <a:latin typeface="Preeti" pitchFamily="2" charset="0"/>
              </a:rPr>
              <a:t>{ /x]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kfO</a:t>
            </a:r>
            <a:r>
              <a:rPr lang="en-US" dirty="0" smtClean="0">
                <a:latin typeface="Preeti" pitchFamily="2" charset="0"/>
              </a:rPr>
              <a:t>{</a:t>
            </a:r>
            <a:r>
              <a:rPr lang="en-US" dirty="0" err="1" smtClean="0">
                <a:latin typeface="Preeti" pitchFamily="2" charset="0"/>
              </a:rPr>
              <a:t>G5</a:t>
            </a:r>
            <a:r>
              <a:rPr lang="en-US" dirty="0" smtClean="0">
                <a:latin typeface="Preeti" pitchFamily="2" charset="0"/>
              </a:rPr>
              <a:t> . o; </a:t>
            </a:r>
            <a:r>
              <a:rPr lang="en-US" dirty="0" err="1" smtClean="0">
                <a:latin typeface="Preeti" pitchFamily="2" charset="0"/>
              </a:rPr>
              <a:t>lhNnfsf</a:t>
            </a:r>
            <a:r>
              <a:rPr lang="en-US" dirty="0" smtClean="0">
                <a:latin typeface="Preeti" pitchFamily="2" charset="0"/>
              </a:rPr>
              <a:t>] ;b/</a:t>
            </a:r>
            <a:r>
              <a:rPr lang="en-US" dirty="0" err="1" smtClean="0">
                <a:latin typeface="Preeti" pitchFamily="2" charset="0"/>
              </a:rPr>
              <a:t>d'sfd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rf</a:t>
            </a:r>
            <a:r>
              <a:rPr lang="en-US" dirty="0" smtClean="0">
                <a:latin typeface="Preeti" pitchFamily="2" charset="0"/>
              </a:rPr>
              <a:t>}</a:t>
            </a:r>
            <a:r>
              <a:rPr lang="en-US" dirty="0" err="1" smtClean="0">
                <a:latin typeface="Preeti" pitchFamily="2" charset="0"/>
              </a:rPr>
              <a:t>tf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fsf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gfdfs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0f</a:t>
            </a:r>
            <a:r>
              <a:rPr lang="en-US" dirty="0" smtClean="0">
                <a:latin typeface="Preeti" pitchFamily="2" charset="0"/>
              </a:rPr>
              <a:t> ;</a:t>
            </a:r>
            <a:r>
              <a:rPr lang="en-US" dirty="0" err="1" smtClean="0">
                <a:latin typeface="Preeti" pitchFamily="2" charset="0"/>
              </a:rPr>
              <a:t>DaGwdf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k|rlnt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tYo</a:t>
            </a:r>
            <a:r>
              <a:rPr lang="en-US" dirty="0" smtClean="0">
                <a:latin typeface="Preeti" pitchFamily="2" charset="0"/>
              </a:rPr>
              <a:t>, </a:t>
            </a:r>
            <a:r>
              <a:rPr lang="en-US" dirty="0" err="1" smtClean="0">
                <a:latin typeface="Preeti" pitchFamily="2" charset="0"/>
              </a:rPr>
              <a:t>k|df0f</a:t>
            </a:r>
            <a:r>
              <a:rPr lang="en-US" dirty="0" smtClean="0">
                <a:latin typeface="Preeti" pitchFamily="2" charset="0"/>
              </a:rPr>
              <a:t> / </a:t>
            </a:r>
            <a:r>
              <a:rPr lang="en-US" dirty="0" err="1" smtClean="0">
                <a:latin typeface="Preeti" pitchFamily="2" charset="0"/>
              </a:rPr>
              <a:t>k"j</a:t>
            </a:r>
            <a:r>
              <a:rPr lang="en-US" dirty="0" smtClean="0">
                <a:latin typeface="Preeti" pitchFamily="2" charset="0"/>
              </a:rPr>
              <a:t>{</a:t>
            </a:r>
            <a:r>
              <a:rPr lang="en-US" dirty="0" err="1" smtClean="0">
                <a:latin typeface="Preeti" pitchFamily="2" charset="0"/>
              </a:rPr>
              <a:t>hx?sf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egfO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cg';f</a:t>
            </a:r>
            <a:r>
              <a:rPr lang="en-US" dirty="0" smtClean="0">
                <a:latin typeface="Preeti" pitchFamily="2" charset="0"/>
              </a:rPr>
              <a:t>/ /</a:t>
            </a:r>
            <a:r>
              <a:rPr lang="en-US" dirty="0" err="1" smtClean="0">
                <a:latin typeface="Preeti" pitchFamily="2" charset="0"/>
              </a:rPr>
              <a:t>fhwfgL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cf;kf;af6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dflg;x</a:t>
            </a:r>
            <a:r>
              <a:rPr lang="en-US" dirty="0" smtClean="0">
                <a:latin typeface="Preeti" pitchFamily="2" charset="0"/>
              </a:rPr>
              <a:t>? </a:t>
            </a:r>
            <a:r>
              <a:rPr lang="en-US" dirty="0" err="1" smtClean="0">
                <a:latin typeface="Preeti" pitchFamily="2" charset="0"/>
              </a:rPr>
              <a:t>ef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6tkm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g'g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lng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hfg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qmddf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ef</a:t>
            </a:r>
            <a:r>
              <a:rPr lang="en-US" dirty="0" smtClean="0">
                <a:latin typeface="Preeti" pitchFamily="2" charset="0"/>
              </a:rPr>
              <a:t>/L </a:t>
            </a:r>
            <a:r>
              <a:rPr lang="en-US" dirty="0" err="1" smtClean="0">
                <a:latin typeface="Preeti" pitchFamily="2" charset="0"/>
              </a:rPr>
              <a:t>la;fO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ysfO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dfg</a:t>
            </a:r>
            <a:r>
              <a:rPr lang="en-US" dirty="0" smtClean="0">
                <a:latin typeface="Preeti" pitchFamily="2" charset="0"/>
              </a:rPr>
              <a:t>]{ / /ft k/]</a:t>
            </a:r>
            <a:r>
              <a:rPr lang="en-US" dirty="0" err="1" smtClean="0">
                <a:latin typeface="Preeti" pitchFamily="2" charset="0"/>
              </a:rPr>
              <a:t>df</a:t>
            </a:r>
            <a:r>
              <a:rPr lang="en-US" dirty="0" smtClean="0">
                <a:latin typeface="Preeti" pitchFamily="2" charset="0"/>
              </a:rPr>
              <a:t> ;f]</a:t>
            </a:r>
            <a:r>
              <a:rPr lang="en-US" dirty="0" err="1" smtClean="0">
                <a:latin typeface="Preeti" pitchFamily="2" charset="0"/>
              </a:rPr>
              <a:t>xL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rf</a:t>
            </a:r>
            <a:r>
              <a:rPr lang="en-US" dirty="0" smtClean="0">
                <a:latin typeface="Preeti" pitchFamily="2" charset="0"/>
              </a:rPr>
              <a:t>}</a:t>
            </a:r>
            <a:r>
              <a:rPr lang="en-US" dirty="0" err="1" smtClean="0">
                <a:latin typeface="Preeti" pitchFamily="2" charset="0"/>
              </a:rPr>
              <a:t>tf</a:t>
            </a:r>
            <a:r>
              <a:rPr lang="en-US" dirty="0" smtClean="0">
                <a:latin typeface="Preeti" pitchFamily="2" charset="0"/>
              </a:rPr>
              <a:t>/</a:t>
            </a:r>
            <a:r>
              <a:rPr lang="en-US" dirty="0" err="1" smtClean="0">
                <a:latin typeface="Preeti" pitchFamily="2" charset="0"/>
              </a:rPr>
              <a:t>Ldf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af</a:t>
            </a:r>
            <a:r>
              <a:rPr lang="en-US" dirty="0" smtClean="0">
                <a:latin typeface="Preeti" pitchFamily="2" charset="0"/>
              </a:rPr>
              <a:t>; </a:t>
            </a:r>
            <a:r>
              <a:rPr lang="en-US" dirty="0" err="1" smtClean="0">
                <a:latin typeface="Preeti" pitchFamily="2" charset="0"/>
              </a:rPr>
              <a:t>a:g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ePsf</a:t>
            </a:r>
            <a:r>
              <a:rPr lang="en-US" dirty="0" smtClean="0">
                <a:latin typeface="Preeti" pitchFamily="2" charset="0"/>
              </a:rPr>
              <a:t>]n] o; </a:t>
            </a:r>
            <a:r>
              <a:rPr lang="en-US" dirty="0" err="1" smtClean="0">
                <a:latin typeface="Preeti" pitchFamily="2" charset="0"/>
              </a:rPr>
              <a:t>lhNnfsf</a:t>
            </a:r>
            <a:r>
              <a:rPr lang="en-US" dirty="0" smtClean="0">
                <a:latin typeface="Preeti" pitchFamily="2" charset="0"/>
              </a:rPr>
              <a:t>] ;b/</a:t>
            </a:r>
            <a:r>
              <a:rPr lang="en-US" dirty="0" err="1" smtClean="0">
                <a:latin typeface="Preeti" pitchFamily="2" charset="0"/>
              </a:rPr>
              <a:t>d'sfdsf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gfd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rf</a:t>
            </a:r>
            <a:r>
              <a:rPr lang="en-US" dirty="0" smtClean="0">
                <a:latin typeface="Preeti" pitchFamily="2" charset="0"/>
              </a:rPr>
              <a:t>}</a:t>
            </a:r>
            <a:r>
              <a:rPr lang="en-US" dirty="0" err="1" smtClean="0">
                <a:latin typeface="Preeti" pitchFamily="2" charset="0"/>
              </a:rPr>
              <a:t>tf</a:t>
            </a:r>
            <a:r>
              <a:rPr lang="en-US" dirty="0" smtClean="0">
                <a:latin typeface="Preeti" pitchFamily="2" charset="0"/>
              </a:rPr>
              <a:t>/f /</a:t>
            </a:r>
            <a:r>
              <a:rPr lang="en-US" dirty="0" err="1" smtClean="0">
                <a:latin typeface="Preeti" pitchFamily="2" charset="0"/>
              </a:rPr>
              <a:t>xg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uPsf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xf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eGg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egfO</a:t>
            </a:r>
            <a:r>
              <a:rPr lang="en-US" dirty="0" smtClean="0">
                <a:latin typeface="Preeti" pitchFamily="2" charset="0"/>
              </a:rPr>
              <a:t>{ 5 . </a:t>
            </a:r>
          </a:p>
          <a:p>
            <a:pPr algn="just">
              <a:buNone/>
            </a:pPr>
            <a:endParaRPr lang="en-US" dirty="0">
              <a:latin typeface="Preeti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Preeti" pitchFamily="2" charset="0"/>
              </a:rPr>
              <a:t>u_ </a:t>
            </a:r>
            <a:r>
              <a:rPr lang="en-US" sz="3200" b="1" dirty="0" err="1" smtClean="0">
                <a:latin typeface="Preeti" pitchFamily="2" charset="0"/>
              </a:rPr>
              <a:t>k|zfiflgs</a:t>
            </a:r>
            <a:r>
              <a:rPr lang="en-US" sz="3600" b="1" dirty="0" smtClean="0">
                <a:latin typeface="Preeti" pitchFamily="2" charset="0"/>
              </a:rPr>
              <a:t> </a:t>
            </a:r>
            <a:r>
              <a:rPr lang="en-US" sz="3600" b="1" dirty="0" err="1" smtClean="0">
                <a:latin typeface="Preeti" pitchFamily="2" charset="0"/>
              </a:rPr>
              <a:t>tyf</a:t>
            </a:r>
            <a:r>
              <a:rPr lang="en-US" sz="3600" b="1" dirty="0" smtClean="0">
                <a:latin typeface="Preeti" pitchFamily="2" charset="0"/>
              </a:rPr>
              <a:t> /</a:t>
            </a:r>
            <a:r>
              <a:rPr lang="en-US" sz="3600" b="1" dirty="0" err="1" smtClean="0">
                <a:latin typeface="Preeti" pitchFamily="2" charset="0"/>
              </a:rPr>
              <a:t>fhg</a:t>
            </a:r>
            <a:r>
              <a:rPr lang="en-US" sz="3600" b="1" dirty="0" smtClean="0">
                <a:latin typeface="Preeti" pitchFamily="2" charset="0"/>
              </a:rPr>
              <a:t>}</a:t>
            </a:r>
            <a:r>
              <a:rPr lang="en-US" sz="3600" b="1" dirty="0" err="1" smtClean="0">
                <a:latin typeface="Preeti" pitchFamily="2" charset="0"/>
              </a:rPr>
              <a:t>lts</a:t>
            </a:r>
            <a:r>
              <a:rPr lang="en-US" sz="3600" b="1" dirty="0" smtClean="0">
                <a:latin typeface="Preeti" pitchFamily="2" charset="0"/>
              </a:rPr>
              <a:t> ;+/</a:t>
            </a:r>
            <a:r>
              <a:rPr lang="en-US" sz="3600" b="1" dirty="0" err="1" smtClean="0">
                <a:latin typeface="Preeti" pitchFamily="2" charset="0"/>
              </a:rPr>
              <a:t>rgf</a:t>
            </a:r>
            <a:r>
              <a:rPr lang="en-US" sz="3600" b="1" dirty="0" smtClean="0">
                <a:latin typeface="Preeti" pitchFamily="2" charset="0"/>
              </a:rPr>
              <a:t> M</a:t>
            </a:r>
            <a:endParaRPr lang="en-US" sz="3600" dirty="0">
              <a:latin typeface="Preet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38202"/>
            <a:ext cx="8991600" cy="28955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latin typeface="Preeti" pitchFamily="2" charset="0"/>
              </a:rPr>
              <a:t>  la=;+= @)&amp;# </a:t>
            </a:r>
            <a:r>
              <a:rPr lang="en-US" sz="2800" dirty="0" err="1" smtClean="0">
                <a:latin typeface="Preeti" pitchFamily="2" charset="0"/>
              </a:rPr>
              <a:t>kmfNu'g</a:t>
            </a:r>
            <a:r>
              <a:rPr lang="en-US" sz="2800" dirty="0" smtClean="0">
                <a:latin typeface="Preeti" pitchFamily="2" charset="0"/>
              </a:rPr>
              <a:t> @&amp; ;</a:t>
            </a:r>
            <a:r>
              <a:rPr lang="en-US" sz="2800" dirty="0" err="1" smtClean="0">
                <a:latin typeface="Preeti" pitchFamily="2" charset="0"/>
              </a:rPr>
              <a:t>Dd</a:t>
            </a:r>
            <a:r>
              <a:rPr lang="en-US" sz="2800" dirty="0" smtClean="0">
                <a:latin typeface="Preeti" pitchFamily="2" charset="0"/>
              </a:rPr>
              <a:t> o; </a:t>
            </a:r>
            <a:r>
              <a:rPr lang="en-US" sz="2800" dirty="0" err="1" smtClean="0">
                <a:latin typeface="Preeti" pitchFamily="2" charset="0"/>
              </a:rPr>
              <a:t>lhNnfdf</a:t>
            </a:r>
            <a:r>
              <a:rPr lang="en-US" sz="2800" dirty="0" smtClean="0">
                <a:latin typeface="Preeti" pitchFamily="2" charset="0"/>
              </a:rPr>
              <a:t> @ </a:t>
            </a:r>
            <a:r>
              <a:rPr lang="en-US" sz="2800" dirty="0" err="1" smtClean="0">
                <a:latin typeface="Preeti" pitchFamily="2" charset="0"/>
              </a:rPr>
              <a:t>gu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kflnsf</a:t>
            </a:r>
            <a:r>
              <a:rPr lang="en-US" sz="2800" dirty="0" smtClean="0">
                <a:latin typeface="Preeti" pitchFamily="2" charset="0"/>
              </a:rPr>
              <a:t> / ^&amp; </a:t>
            </a:r>
            <a:r>
              <a:rPr lang="en-US" sz="2800" dirty="0" err="1" smtClean="0">
                <a:latin typeface="Preeti" pitchFamily="2" charset="0"/>
              </a:rPr>
              <a:t>ufla;x</a:t>
            </a:r>
            <a:r>
              <a:rPr lang="en-US" sz="2800" dirty="0" smtClean="0">
                <a:latin typeface="Preeti" pitchFamily="2" charset="0"/>
              </a:rPr>
              <a:t>? /x]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lyP</a:t>
            </a:r>
            <a:r>
              <a:rPr lang="en-US" sz="2800" dirty="0" smtClean="0">
                <a:latin typeface="Preeti" pitchFamily="2" charset="0"/>
              </a:rPr>
              <a:t> . </a:t>
            </a:r>
            <a:r>
              <a:rPr lang="en-US" sz="2800" dirty="0" err="1" smtClean="0">
                <a:latin typeface="Preeti" pitchFamily="2" charset="0"/>
              </a:rPr>
              <a:t>tTkZrft</a:t>
            </a:r>
            <a:r>
              <a:rPr lang="en-US" sz="2800" dirty="0" smtClean="0">
                <a:latin typeface="Preeti" pitchFamily="2" charset="0"/>
              </a:rPr>
              <a:t>\ </a:t>
            </a:r>
            <a:r>
              <a:rPr lang="en-US" sz="2800" dirty="0" err="1" smtClean="0">
                <a:latin typeface="Preeti" pitchFamily="2" charset="0"/>
              </a:rPr>
              <a:t>gofF</a:t>
            </a:r>
            <a:r>
              <a:rPr lang="en-US" sz="2800" dirty="0" smtClean="0">
                <a:latin typeface="Preeti" pitchFamily="2" charset="0"/>
              </a:rPr>
              <a:t> ;+/</a:t>
            </a:r>
            <a:r>
              <a:rPr lang="en-US" sz="2800" dirty="0" err="1" smtClean="0">
                <a:latin typeface="Preeti" pitchFamily="2" charset="0"/>
              </a:rPr>
              <a:t>rgf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cg';f</a:t>
            </a:r>
            <a:r>
              <a:rPr lang="en-US" sz="2800" dirty="0" smtClean="0">
                <a:latin typeface="Preeti" pitchFamily="2" charset="0"/>
              </a:rPr>
              <a:t>/ la=;+= @)&amp;# </a:t>
            </a:r>
            <a:r>
              <a:rPr lang="en-US" sz="2800" dirty="0" err="1" smtClean="0">
                <a:latin typeface="Preeti" pitchFamily="2" charset="0"/>
              </a:rPr>
              <a:t>kmfNu'g</a:t>
            </a:r>
            <a:r>
              <a:rPr lang="en-US" sz="2800" dirty="0" smtClean="0">
                <a:latin typeface="Preeti" pitchFamily="2" charset="0"/>
              </a:rPr>
              <a:t> @&amp; </a:t>
            </a:r>
            <a:r>
              <a:rPr lang="en-US" sz="2800" dirty="0" err="1" smtClean="0">
                <a:latin typeface="Preeti" pitchFamily="2" charset="0"/>
              </a:rPr>
              <a:t>ut</a:t>
            </a:r>
            <a:r>
              <a:rPr lang="en-US" sz="2800" dirty="0" smtClean="0">
                <a:latin typeface="Preeti" pitchFamily="2" charset="0"/>
              </a:rPr>
              <a:t>] g]</a:t>
            </a:r>
            <a:r>
              <a:rPr lang="en-US" sz="2800" dirty="0" err="1" smtClean="0">
                <a:latin typeface="Preeti" pitchFamily="2" charset="0"/>
              </a:rPr>
              <a:t>kfn</a:t>
            </a:r>
            <a:r>
              <a:rPr lang="en-US" sz="2800" dirty="0" smtClean="0">
                <a:latin typeface="Preeti" pitchFamily="2" charset="0"/>
              </a:rPr>
              <a:t> ;/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/n] /</a:t>
            </a:r>
            <a:r>
              <a:rPr lang="en-US" sz="2800" dirty="0" err="1" smtClean="0">
                <a:latin typeface="Preeti" pitchFamily="2" charset="0"/>
              </a:rPr>
              <a:t>fhkqdf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k|sflzt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ul</a:t>
            </a:r>
            <a:r>
              <a:rPr lang="en-US" sz="2800" dirty="0" smtClean="0">
                <a:latin typeface="Preeti" pitchFamily="2" charset="0"/>
              </a:rPr>
              <a:t>/ o; </a:t>
            </a:r>
            <a:r>
              <a:rPr lang="en-US" sz="2800" dirty="0" err="1" smtClean="0">
                <a:latin typeface="Preeti" pitchFamily="2" charset="0"/>
              </a:rPr>
              <a:t>lhNnfnfO</a:t>
            </a:r>
            <a:r>
              <a:rPr lang="en-US" sz="2800" dirty="0" smtClean="0">
                <a:latin typeface="Preeti" pitchFamily="2" charset="0"/>
              </a:rPr>
              <a:t>{ !@ </a:t>
            </a:r>
            <a:r>
              <a:rPr lang="en-US" sz="2800" dirty="0" err="1" smtClean="0">
                <a:latin typeface="Preeti" pitchFamily="2" charset="0"/>
              </a:rPr>
              <a:t>j6f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gofF</a:t>
            </a:r>
            <a:r>
              <a:rPr lang="en-US" sz="2800" dirty="0" smtClean="0">
                <a:latin typeface="Preeti" pitchFamily="2" charset="0"/>
              </a:rPr>
              <a:t> :</a:t>
            </a:r>
            <a:r>
              <a:rPr lang="en-US" sz="2800" dirty="0" err="1" smtClean="0">
                <a:latin typeface="Preeti" pitchFamily="2" charset="0"/>
              </a:rPr>
              <a:t>yfgLo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txdf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laefhg</a:t>
            </a:r>
            <a:r>
              <a:rPr lang="en-US" sz="2800" dirty="0" smtClean="0">
                <a:latin typeface="Preeti" pitchFamily="2" charset="0"/>
              </a:rPr>
              <a:t> u/]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 5 . g]</a:t>
            </a:r>
            <a:r>
              <a:rPr lang="en-US" sz="2800" dirty="0" err="1" smtClean="0">
                <a:latin typeface="Preeti" pitchFamily="2" charset="0"/>
              </a:rPr>
              <a:t>kfn</a:t>
            </a:r>
            <a:r>
              <a:rPr lang="en-US" sz="2800" dirty="0" smtClean="0">
                <a:latin typeface="Preeti" pitchFamily="2" charset="0"/>
              </a:rPr>
              <a:t> ;/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 @)&amp;# </a:t>
            </a:r>
            <a:r>
              <a:rPr lang="en-US" sz="2800" dirty="0" err="1" smtClean="0">
                <a:latin typeface="Preeti" pitchFamily="2" charset="0"/>
              </a:rPr>
              <a:t>kmfNu'g</a:t>
            </a:r>
            <a:r>
              <a:rPr lang="en-US" sz="2800" dirty="0" smtClean="0">
                <a:latin typeface="Preeti" pitchFamily="2" charset="0"/>
              </a:rPr>
              <a:t> @&amp; </a:t>
            </a:r>
            <a:r>
              <a:rPr lang="en-US" sz="2800" dirty="0" err="1" smtClean="0">
                <a:latin typeface="Preeti" pitchFamily="2" charset="0"/>
              </a:rPr>
              <a:t>ut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k|sflzt</a:t>
            </a:r>
            <a:r>
              <a:rPr lang="en-US" sz="2800" dirty="0" smtClean="0">
                <a:latin typeface="Preeti" pitchFamily="2" charset="0"/>
              </a:rPr>
              <a:t> /</a:t>
            </a:r>
            <a:r>
              <a:rPr lang="en-US" sz="2800" dirty="0" err="1" smtClean="0">
                <a:latin typeface="Preeti" pitchFamily="2" charset="0"/>
              </a:rPr>
              <a:t>fhkqdf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pNn</a:t>
            </a:r>
            <a:r>
              <a:rPr lang="en-US" sz="2800" dirty="0" smtClean="0">
                <a:latin typeface="Preeti" pitchFamily="2" charset="0"/>
              </a:rPr>
              <a:t>]v </a:t>
            </a:r>
            <a:r>
              <a:rPr lang="en-US" sz="2800" dirty="0" err="1" smtClean="0">
                <a:latin typeface="Preeti" pitchFamily="2" charset="0"/>
              </a:rPr>
              <a:t>eP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cg';f</a:t>
            </a:r>
            <a:r>
              <a:rPr lang="en-US" sz="2800" dirty="0" smtClean="0">
                <a:latin typeface="Preeti" pitchFamily="2" charset="0"/>
              </a:rPr>
              <a:t>/ o; </a:t>
            </a:r>
            <a:r>
              <a:rPr lang="en-US" sz="2800" dirty="0" err="1" smtClean="0">
                <a:latin typeface="Preeti" pitchFamily="2" charset="0"/>
              </a:rPr>
              <a:t>l;Gw'kfNrf</a:t>
            </a:r>
            <a:r>
              <a:rPr lang="en-US" sz="2800" dirty="0" smtClean="0">
                <a:latin typeface="Preeti" pitchFamily="2" charset="0"/>
              </a:rPr>
              <a:t>]s </a:t>
            </a:r>
            <a:r>
              <a:rPr lang="en-US" sz="2800" dirty="0" err="1" smtClean="0">
                <a:latin typeface="Preeti" pitchFamily="2" charset="0"/>
              </a:rPr>
              <a:t>lhNnfdf</a:t>
            </a:r>
            <a:r>
              <a:rPr lang="en-US" sz="2800" dirty="0" smtClean="0">
                <a:latin typeface="Preeti" pitchFamily="2" charset="0"/>
              </a:rPr>
              <a:t> b]</a:t>
            </a:r>
            <a:r>
              <a:rPr lang="en-US" sz="2800" dirty="0" err="1" smtClean="0">
                <a:latin typeface="Preeti" pitchFamily="2" charset="0"/>
              </a:rPr>
              <a:t>xfosf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gu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kflnsf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tyf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ufpFkflnsf</a:t>
            </a:r>
            <a:r>
              <a:rPr lang="en-US" sz="2800" dirty="0" smtClean="0">
                <a:latin typeface="Preeti" pitchFamily="2" charset="0"/>
              </a:rPr>
              <a:t> / </a:t>
            </a:r>
            <a:r>
              <a:rPr lang="en-US" sz="2800" dirty="0" err="1" smtClean="0">
                <a:latin typeface="Preeti" pitchFamily="2" charset="0"/>
              </a:rPr>
              <a:t>j8fx</a:t>
            </a:r>
            <a:r>
              <a:rPr lang="en-US" sz="2800" dirty="0" smtClean="0">
                <a:latin typeface="Preeti" pitchFamily="2" charset="0"/>
              </a:rPr>
              <a:t>? </a:t>
            </a:r>
            <a:r>
              <a:rPr lang="en-US" sz="2800" dirty="0" err="1" smtClean="0">
                <a:latin typeface="Preeti" pitchFamily="2" charset="0"/>
              </a:rPr>
              <a:t>sfod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ePsf</a:t>
            </a:r>
            <a:r>
              <a:rPr lang="en-US" sz="2800" dirty="0" smtClean="0">
                <a:latin typeface="Preeti" pitchFamily="2" charset="0"/>
              </a:rPr>
              <a:t>] 5 . </a:t>
            </a:r>
            <a:endParaRPr lang="en-US" sz="2800" dirty="0">
              <a:latin typeface="Preeti" pitchFamily="2" charset="0"/>
            </a:endParaRPr>
          </a:p>
        </p:txBody>
      </p:sp>
      <p:pic>
        <p:nvPicPr>
          <p:cNvPr id="4" name="Picture 3" descr="3.3 t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505200"/>
            <a:ext cx="7239000" cy="3124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" y="152400"/>
            <a:ext cx="8839200" cy="1981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latin typeface="Preeti" pitchFamily="2" charset="0"/>
              </a:rPr>
              <a:t>  o; </a:t>
            </a:r>
            <a:r>
              <a:rPr lang="en-US" sz="2800" dirty="0" err="1" smtClean="0">
                <a:latin typeface="Preeti" pitchFamily="2" charset="0"/>
              </a:rPr>
              <a:t>lhNnfnfO</a:t>
            </a:r>
            <a:r>
              <a:rPr lang="en-US" sz="2800" dirty="0" smtClean="0">
                <a:latin typeface="Preeti" pitchFamily="2" charset="0"/>
              </a:rPr>
              <a:t>{  @ </a:t>
            </a:r>
            <a:r>
              <a:rPr lang="en-US" sz="2800" dirty="0" err="1" smtClean="0">
                <a:latin typeface="Preeti" pitchFamily="2" charset="0"/>
              </a:rPr>
              <a:t>j6f</a:t>
            </a:r>
            <a:r>
              <a:rPr lang="en-US" sz="2800" dirty="0" smtClean="0">
                <a:latin typeface="Preeti" pitchFamily="2" charset="0"/>
              </a:rPr>
              <a:t>  </a:t>
            </a:r>
            <a:r>
              <a:rPr lang="en-US" sz="2800" dirty="0" err="1" smtClean="0">
                <a:latin typeface="Preeti" pitchFamily="2" charset="0"/>
              </a:rPr>
              <a:t>k|ltlglw</a:t>
            </a:r>
            <a:r>
              <a:rPr lang="en-US" sz="2800" dirty="0" smtClean="0">
                <a:latin typeface="Preeti" pitchFamily="2" charset="0"/>
              </a:rPr>
              <a:t> ;</a:t>
            </a:r>
            <a:r>
              <a:rPr lang="en-US" sz="2800" dirty="0" err="1" smtClean="0">
                <a:latin typeface="Preeti" pitchFamily="2" charset="0"/>
              </a:rPr>
              <a:t>ef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lgjf</a:t>
            </a:r>
            <a:r>
              <a:rPr lang="en-US" sz="2800" dirty="0" smtClean="0">
                <a:latin typeface="Preeti" pitchFamily="2" charset="0"/>
              </a:rPr>
              <a:t>{</a:t>
            </a:r>
            <a:r>
              <a:rPr lang="en-US" sz="2800" dirty="0" err="1" smtClean="0">
                <a:latin typeface="Preeti" pitchFamily="2" charset="0"/>
              </a:rPr>
              <a:t>rg</a:t>
            </a:r>
            <a:r>
              <a:rPr lang="en-US" sz="2800" dirty="0" smtClean="0">
                <a:latin typeface="Preeti" pitchFamily="2" charset="0"/>
              </a:rPr>
              <a:t> If]q / $ </a:t>
            </a:r>
            <a:r>
              <a:rPr lang="en-US" sz="2800" dirty="0" err="1" smtClean="0">
                <a:latin typeface="Preeti" pitchFamily="2" charset="0"/>
              </a:rPr>
              <a:t>j6f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k|b</a:t>
            </a:r>
            <a:r>
              <a:rPr lang="en-US" sz="2800" dirty="0" smtClean="0">
                <a:latin typeface="Preeti" pitchFamily="2" charset="0"/>
              </a:rPr>
              <a:t>]z ;</a:t>
            </a:r>
            <a:r>
              <a:rPr lang="en-US" sz="2800" dirty="0" err="1" smtClean="0">
                <a:latin typeface="Preeti" pitchFamily="2" charset="0"/>
              </a:rPr>
              <a:t>ef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lgjf</a:t>
            </a:r>
            <a:r>
              <a:rPr lang="en-US" sz="2800" dirty="0" smtClean="0">
                <a:latin typeface="Preeti" pitchFamily="2" charset="0"/>
              </a:rPr>
              <a:t>{</a:t>
            </a:r>
            <a:r>
              <a:rPr lang="en-US" sz="2800" dirty="0" err="1" smtClean="0">
                <a:latin typeface="Preeti" pitchFamily="2" charset="0"/>
              </a:rPr>
              <a:t>rg</a:t>
            </a:r>
            <a:r>
              <a:rPr lang="en-US" sz="2800" dirty="0" smtClean="0">
                <a:latin typeface="Preeti" pitchFamily="2" charset="0"/>
              </a:rPr>
              <a:t> If]q </a:t>
            </a:r>
            <a:r>
              <a:rPr lang="en-US" sz="2800" dirty="0" err="1" smtClean="0">
                <a:latin typeface="Preeti" pitchFamily="2" charset="0"/>
              </a:rPr>
              <a:t>sfod</a:t>
            </a:r>
            <a:r>
              <a:rPr lang="en-US" sz="2800" dirty="0" smtClean="0">
                <a:latin typeface="Preeti" pitchFamily="2" charset="0"/>
              </a:rPr>
              <a:t> u/]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 5 . </a:t>
            </a:r>
            <a:r>
              <a:rPr lang="en-US" sz="2800" dirty="0" err="1" smtClean="0">
                <a:latin typeface="Preeti" pitchFamily="2" charset="0"/>
              </a:rPr>
              <a:t>h;cg';f</a:t>
            </a:r>
            <a:r>
              <a:rPr lang="en-US" sz="2800" dirty="0" smtClean="0">
                <a:latin typeface="Preeti" pitchFamily="2" charset="0"/>
              </a:rPr>
              <a:t>/ </a:t>
            </a:r>
            <a:r>
              <a:rPr lang="en-US" sz="2800" dirty="0" err="1" smtClean="0">
                <a:latin typeface="Preeti" pitchFamily="2" charset="0"/>
              </a:rPr>
              <a:t>k|ltlglw</a:t>
            </a:r>
            <a:r>
              <a:rPr lang="en-US" sz="2800" dirty="0" smtClean="0">
                <a:latin typeface="Preeti" pitchFamily="2" charset="0"/>
              </a:rPr>
              <a:t> ;</a:t>
            </a:r>
            <a:r>
              <a:rPr lang="en-US" sz="2800" dirty="0" err="1" smtClean="0">
                <a:latin typeface="Preeti" pitchFamily="2" charset="0"/>
              </a:rPr>
              <a:t>ef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tyf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k|b</a:t>
            </a:r>
            <a:r>
              <a:rPr lang="en-US" sz="2800" dirty="0" smtClean="0">
                <a:latin typeface="Preeti" pitchFamily="2" charset="0"/>
              </a:rPr>
              <a:t>]z ;</a:t>
            </a:r>
            <a:r>
              <a:rPr lang="en-US" sz="2800" dirty="0" err="1" smtClean="0">
                <a:latin typeface="Preeti" pitchFamily="2" charset="0"/>
              </a:rPr>
              <a:t>ef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lgjf</a:t>
            </a:r>
            <a:r>
              <a:rPr lang="en-US" sz="2800" dirty="0" smtClean="0">
                <a:latin typeface="Preeti" pitchFamily="2" charset="0"/>
              </a:rPr>
              <a:t>{</a:t>
            </a:r>
            <a:r>
              <a:rPr lang="en-US" sz="2800" dirty="0" err="1" smtClean="0">
                <a:latin typeface="Preeti" pitchFamily="2" charset="0"/>
              </a:rPr>
              <a:t>rg</a:t>
            </a:r>
            <a:r>
              <a:rPr lang="en-US" sz="2800" dirty="0" smtClean="0">
                <a:latin typeface="Preeti" pitchFamily="2" charset="0"/>
              </a:rPr>
              <a:t> If]</a:t>
            </a:r>
            <a:r>
              <a:rPr lang="en-US" sz="2800" dirty="0" err="1" smtClean="0">
                <a:latin typeface="Preeti" pitchFamily="2" charset="0"/>
              </a:rPr>
              <a:t>qdf</a:t>
            </a:r>
            <a:r>
              <a:rPr lang="en-US" sz="2800" dirty="0" smtClean="0">
                <a:latin typeface="Preeti" pitchFamily="2" charset="0"/>
              </a:rPr>
              <a:t> /x]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 :</a:t>
            </a:r>
            <a:r>
              <a:rPr lang="en-US" sz="2800" dirty="0" err="1" smtClean="0">
                <a:latin typeface="Preeti" pitchFamily="2" charset="0"/>
              </a:rPr>
              <a:t>yfgLo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txx</a:t>
            </a:r>
            <a:r>
              <a:rPr lang="en-US" sz="2800" dirty="0" smtClean="0">
                <a:latin typeface="Preeti" pitchFamily="2" charset="0"/>
              </a:rPr>
              <a:t>? b]</a:t>
            </a:r>
            <a:r>
              <a:rPr lang="en-US" sz="2800" dirty="0" err="1" smtClean="0">
                <a:latin typeface="Preeti" pitchFamily="2" charset="0"/>
              </a:rPr>
              <a:t>xfo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cg';f</a:t>
            </a:r>
            <a:r>
              <a:rPr lang="en-US" sz="2800" dirty="0" smtClean="0">
                <a:latin typeface="Preeti" pitchFamily="2" charset="0"/>
              </a:rPr>
              <a:t>/ </a:t>
            </a:r>
            <a:r>
              <a:rPr lang="en-US" sz="2800" dirty="0" err="1" smtClean="0">
                <a:latin typeface="Preeti" pitchFamily="2" charset="0"/>
              </a:rPr>
              <a:t>5g</a:t>
            </a:r>
            <a:r>
              <a:rPr lang="en-US" sz="2800" dirty="0" smtClean="0">
                <a:latin typeface="Preeti" pitchFamily="2" charset="0"/>
              </a:rPr>
              <a:t>\ .</a:t>
            </a:r>
            <a:endParaRPr lang="en-US" sz="2800" dirty="0">
              <a:latin typeface="Preeti" pitchFamily="2" charset="0"/>
            </a:endParaRPr>
          </a:p>
        </p:txBody>
      </p:sp>
      <p:pic>
        <p:nvPicPr>
          <p:cNvPr id="6" name="Picture 5" descr="3.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0329" y="1524000"/>
            <a:ext cx="5809673" cy="5181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Preeti" pitchFamily="2" charset="0"/>
              </a:rPr>
              <a:t>$= </a:t>
            </a:r>
            <a:r>
              <a:rPr lang="en-US" sz="3200" b="1" dirty="0" err="1" smtClean="0">
                <a:latin typeface="Preeti" pitchFamily="2" charset="0"/>
              </a:rPr>
              <a:t>k|fs</a:t>
            </a:r>
            <a:r>
              <a:rPr lang="en-US" sz="3200" b="1" dirty="0" smtClean="0">
                <a:latin typeface="Preeti" pitchFamily="2" charset="0"/>
              </a:rPr>
              <a:t>[</a:t>
            </a:r>
            <a:r>
              <a:rPr lang="en-US" sz="3200" b="1" dirty="0" err="1" smtClean="0">
                <a:latin typeface="Preeti" pitchFamily="2" charset="0"/>
              </a:rPr>
              <a:t>lts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lakb</a:t>
            </a:r>
            <a:r>
              <a:rPr lang="en-US" sz="3200" b="1" dirty="0" smtClean="0">
                <a:latin typeface="Preeti" pitchFamily="2" charset="0"/>
              </a:rPr>
              <a:t>\</a:t>
            </a:r>
            <a:r>
              <a:rPr lang="en-US" sz="3200" b="1" dirty="0" err="1" smtClean="0">
                <a:latin typeface="Preeti" pitchFamily="2" charset="0"/>
              </a:rPr>
              <a:t>df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l;Gw'kfNrf</a:t>
            </a:r>
            <a:r>
              <a:rPr lang="en-US" sz="3200" b="1" dirty="0" smtClean="0">
                <a:latin typeface="Preeti" pitchFamily="2" charset="0"/>
              </a:rPr>
              <a:t>]s </a:t>
            </a:r>
            <a:r>
              <a:rPr lang="en-US" sz="3200" b="1" dirty="0" err="1" smtClean="0">
                <a:latin typeface="Preeti" pitchFamily="2" charset="0"/>
              </a:rPr>
              <a:t>lhNnf</a:t>
            </a:r>
            <a:r>
              <a:rPr lang="en-US" sz="3200" b="1" dirty="0" smtClean="0">
                <a:latin typeface="Preeti" pitchFamily="2" charset="0"/>
              </a:rPr>
              <a:t> M</a:t>
            </a:r>
            <a:endParaRPr lang="en-US" sz="3200" dirty="0">
              <a:latin typeface="Preet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763000" cy="2286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latin typeface="Preeti" pitchFamily="2" charset="0"/>
              </a:rPr>
              <a:t>   </a:t>
            </a:r>
            <a:r>
              <a:rPr lang="en-US" sz="2800" dirty="0" err="1" smtClean="0">
                <a:latin typeface="Preeti" pitchFamily="2" charset="0"/>
              </a:rPr>
              <a:t>k|fs</a:t>
            </a:r>
            <a:r>
              <a:rPr lang="en-US" sz="2800" dirty="0" smtClean="0">
                <a:latin typeface="Preeti" pitchFamily="2" charset="0"/>
              </a:rPr>
              <a:t>[</a:t>
            </a:r>
            <a:r>
              <a:rPr lang="en-US" sz="2800" dirty="0" err="1" smtClean="0">
                <a:latin typeface="Preeti" pitchFamily="2" charset="0"/>
              </a:rPr>
              <a:t>lts</a:t>
            </a:r>
            <a:r>
              <a:rPr lang="en-US" sz="2800" dirty="0" smtClean="0">
                <a:latin typeface="Preeti" pitchFamily="2" charset="0"/>
              </a:rPr>
              <a:t> ?</a:t>
            </a:r>
            <a:r>
              <a:rPr lang="en-US" sz="2800" dirty="0" err="1" smtClean="0">
                <a:latin typeface="Preeti" pitchFamily="2" charset="0"/>
              </a:rPr>
              <a:t>kn</a:t>
            </a:r>
            <a:r>
              <a:rPr lang="en-US" sz="2800" dirty="0" smtClean="0">
                <a:latin typeface="Preeti" pitchFamily="2" charset="0"/>
              </a:rPr>
              <a:t>] ;'</a:t>
            </a:r>
            <a:r>
              <a:rPr lang="en-US" sz="2800" dirty="0" err="1" smtClean="0">
                <a:latin typeface="Preeti" pitchFamily="2" charset="0"/>
              </a:rPr>
              <a:t>Gb</a:t>
            </a:r>
            <a:r>
              <a:rPr lang="en-US" sz="2800" dirty="0" smtClean="0">
                <a:latin typeface="Preeti" pitchFamily="2" charset="0"/>
              </a:rPr>
              <a:t>/ /x]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 o; </a:t>
            </a:r>
            <a:r>
              <a:rPr lang="en-US" sz="2800" dirty="0" err="1" smtClean="0">
                <a:latin typeface="Preeti" pitchFamily="2" charset="0"/>
              </a:rPr>
              <a:t>lhNnfn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aif</a:t>
            </a:r>
            <a:r>
              <a:rPr lang="en-US" sz="2800" dirty="0" smtClean="0">
                <a:latin typeface="Preeti" pitchFamily="2" charset="0"/>
              </a:rPr>
              <a:t>]{</a:t>
            </a:r>
            <a:r>
              <a:rPr lang="en-US" sz="2800" dirty="0" err="1" smtClean="0">
                <a:latin typeface="Preeti" pitchFamily="2" charset="0"/>
              </a:rPr>
              <a:t>gL</a:t>
            </a:r>
            <a:r>
              <a:rPr lang="en-US" sz="2800" dirty="0" smtClean="0">
                <a:latin typeface="Preeti" pitchFamily="2" charset="0"/>
              </a:rPr>
              <a:t> cg]</a:t>
            </a:r>
            <a:r>
              <a:rPr lang="en-US" sz="2800" dirty="0" err="1" smtClean="0">
                <a:latin typeface="Preeti" pitchFamily="2" charset="0"/>
              </a:rPr>
              <a:t>sg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k|fs</a:t>
            </a:r>
            <a:r>
              <a:rPr lang="en-US" sz="2800" dirty="0" smtClean="0">
                <a:latin typeface="Preeti" pitchFamily="2" charset="0"/>
              </a:rPr>
              <a:t>[</a:t>
            </a:r>
            <a:r>
              <a:rPr lang="en-US" sz="2800" dirty="0" err="1" smtClean="0">
                <a:latin typeface="Preeti" pitchFamily="2" charset="0"/>
              </a:rPr>
              <a:t>lts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lakb</a:t>
            </a:r>
            <a:r>
              <a:rPr lang="en-US" sz="2800" dirty="0" smtClean="0">
                <a:latin typeface="Preeti" pitchFamily="2" charset="0"/>
              </a:rPr>
              <a:t>\ ;Fu </a:t>
            </a:r>
            <a:r>
              <a:rPr lang="en-US" sz="2800" dirty="0" err="1" smtClean="0">
                <a:latin typeface="Preeti" pitchFamily="2" charset="0"/>
              </a:rPr>
              <a:t>h'b</a:t>
            </a:r>
            <a:r>
              <a:rPr lang="en-US" sz="2800" dirty="0" smtClean="0">
                <a:latin typeface="Preeti" pitchFamily="2" charset="0"/>
              </a:rPr>
              <a:t>\b} </a:t>
            </a:r>
            <a:r>
              <a:rPr lang="en-US" sz="2800" dirty="0" err="1" smtClean="0">
                <a:latin typeface="Preeti" pitchFamily="2" charset="0"/>
              </a:rPr>
              <a:t>cfO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xg</a:t>
            </a:r>
            <a:r>
              <a:rPr lang="en-US" sz="2800" dirty="0" smtClean="0">
                <a:latin typeface="Preeti" pitchFamily="2" charset="0"/>
              </a:rPr>
              <a:t>' k/]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 5 . </a:t>
            </a:r>
            <a:r>
              <a:rPr lang="en-US" sz="2800" dirty="0" err="1" smtClean="0">
                <a:latin typeface="Preeti" pitchFamily="2" charset="0"/>
              </a:rPr>
              <a:t>laut</a:t>
            </a:r>
            <a:r>
              <a:rPr lang="en-US" sz="2800" dirty="0" smtClean="0">
                <a:latin typeface="Preeti" pitchFamily="2" charset="0"/>
              </a:rPr>
              <a:t> s]</a:t>
            </a:r>
            <a:r>
              <a:rPr lang="en-US" sz="2800" dirty="0" err="1" smtClean="0">
                <a:latin typeface="Preeti" pitchFamily="2" charset="0"/>
              </a:rPr>
              <a:t>xL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aif</a:t>
            </a:r>
            <a:r>
              <a:rPr lang="en-US" sz="2800" dirty="0" smtClean="0">
                <a:latin typeface="Preeti" pitchFamily="2" charset="0"/>
              </a:rPr>
              <a:t>{</a:t>
            </a:r>
            <a:r>
              <a:rPr lang="en-US" sz="2800" dirty="0" err="1" smtClean="0">
                <a:latin typeface="Preeti" pitchFamily="2" charset="0"/>
              </a:rPr>
              <a:t>otf</a:t>
            </a:r>
            <a:r>
              <a:rPr lang="en-US" sz="2800" dirty="0" smtClean="0">
                <a:latin typeface="Preeti" pitchFamily="2" charset="0"/>
              </a:rPr>
              <a:t> o; </a:t>
            </a:r>
            <a:r>
              <a:rPr lang="en-US" sz="2800" dirty="0" err="1" smtClean="0">
                <a:latin typeface="Preeti" pitchFamily="2" charset="0"/>
              </a:rPr>
              <a:t>lhNnfn</a:t>
            </a:r>
            <a:r>
              <a:rPr lang="en-US" sz="2800" dirty="0" smtClean="0">
                <a:latin typeface="Preeti" pitchFamily="2" charset="0"/>
              </a:rPr>
              <a:t>] x/]s </a:t>
            </a:r>
            <a:r>
              <a:rPr lang="en-US" sz="2800" dirty="0" err="1" smtClean="0">
                <a:latin typeface="Preeti" pitchFamily="2" charset="0"/>
              </a:rPr>
              <a:t>aif</a:t>
            </a:r>
            <a:r>
              <a:rPr lang="en-US" sz="2800" dirty="0" smtClean="0">
                <a:latin typeface="Preeti" pitchFamily="2" charset="0"/>
              </a:rPr>
              <a:t>{ </a:t>
            </a:r>
            <a:r>
              <a:rPr lang="en-US" sz="2800" dirty="0" err="1" smtClean="0">
                <a:latin typeface="Preeti" pitchFamily="2" charset="0"/>
              </a:rPr>
              <a:t>k|fs</a:t>
            </a:r>
            <a:r>
              <a:rPr lang="en-US" sz="2800" dirty="0" smtClean="0">
                <a:latin typeface="Preeti" pitchFamily="2" charset="0"/>
              </a:rPr>
              <a:t>[</a:t>
            </a:r>
            <a:r>
              <a:rPr lang="en-US" sz="2800" dirty="0" err="1" smtClean="0">
                <a:latin typeface="Preeti" pitchFamily="2" charset="0"/>
              </a:rPr>
              <a:t>lts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lakb</a:t>
            </a:r>
            <a:r>
              <a:rPr lang="en-US" sz="2800" dirty="0" smtClean="0">
                <a:latin typeface="Preeti" pitchFamily="2" charset="0"/>
              </a:rPr>
              <a:t>\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0f</a:t>
            </a:r>
            <a:r>
              <a:rPr lang="en-US" sz="2800" dirty="0" smtClean="0">
                <a:latin typeface="Preeti" pitchFamily="2" charset="0"/>
              </a:rPr>
              <a:t> w]/} </a:t>
            </a:r>
            <a:r>
              <a:rPr lang="en-US" sz="2800" dirty="0" err="1" smtClean="0">
                <a:latin typeface="Preeti" pitchFamily="2" charset="0"/>
              </a:rPr>
              <a:t>dfgjLo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tyf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ef</a:t>
            </a:r>
            <a:r>
              <a:rPr lang="en-US" sz="2800" dirty="0" smtClean="0">
                <a:latin typeface="Preeti" pitchFamily="2" charset="0"/>
              </a:rPr>
              <a:t>}</a:t>
            </a:r>
            <a:r>
              <a:rPr lang="en-US" sz="2800" dirty="0" err="1" smtClean="0">
                <a:latin typeface="Preeti" pitchFamily="2" charset="0"/>
              </a:rPr>
              <a:t>lts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Iflt</a:t>
            </a:r>
            <a:r>
              <a:rPr lang="en-US" sz="2800" dirty="0" smtClean="0">
                <a:latin typeface="Preeti" pitchFamily="2" charset="0"/>
              </a:rPr>
              <a:t> ;d]t </a:t>
            </a:r>
            <a:r>
              <a:rPr lang="en-US" sz="2800" dirty="0" err="1" smtClean="0">
                <a:latin typeface="Preeti" pitchFamily="2" charset="0"/>
              </a:rPr>
              <a:t>Aoxf</a:t>
            </a:r>
            <a:r>
              <a:rPr lang="en-US" sz="2800" dirty="0" smtClean="0">
                <a:latin typeface="Preeti" pitchFamily="2" charset="0"/>
              </a:rPr>
              <a:t>]g'{ k/]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 5 . o;} ;</a:t>
            </a:r>
            <a:r>
              <a:rPr lang="en-US" sz="2800" dirty="0" err="1" smtClean="0">
                <a:latin typeface="Preeti" pitchFamily="2" charset="0"/>
              </a:rPr>
              <a:t>Gbe</a:t>
            </a:r>
            <a:r>
              <a:rPr lang="en-US" sz="2800" dirty="0" smtClean="0">
                <a:latin typeface="Preeti" pitchFamily="2" charset="0"/>
              </a:rPr>
              <a:t>{</a:t>
            </a:r>
            <a:r>
              <a:rPr lang="en-US" sz="2800" dirty="0" err="1" smtClean="0">
                <a:latin typeface="Preeti" pitchFamily="2" charset="0"/>
              </a:rPr>
              <a:t>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lhNnfn</a:t>
            </a:r>
            <a:r>
              <a:rPr lang="en-US" sz="2800" dirty="0" smtClean="0">
                <a:latin typeface="Preeti" pitchFamily="2" charset="0"/>
              </a:rPr>
              <a:t>] ;</a:t>
            </a:r>
            <a:r>
              <a:rPr lang="en-US" sz="2800" dirty="0" err="1" smtClean="0">
                <a:latin typeface="Preeti" pitchFamily="2" charset="0"/>
              </a:rPr>
              <a:t>fdgf</a:t>
            </a:r>
            <a:r>
              <a:rPr lang="en-US" sz="2800" dirty="0" smtClean="0">
                <a:latin typeface="Preeti" pitchFamily="2" charset="0"/>
              </a:rPr>
              <a:t> u/]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k|fs</a:t>
            </a:r>
            <a:r>
              <a:rPr lang="en-US" sz="2800" dirty="0" smtClean="0">
                <a:latin typeface="Preeti" pitchFamily="2" charset="0"/>
              </a:rPr>
              <a:t>[</a:t>
            </a:r>
            <a:r>
              <a:rPr lang="en-US" sz="2800" dirty="0" err="1" smtClean="0">
                <a:latin typeface="Preeti" pitchFamily="2" charset="0"/>
              </a:rPr>
              <a:t>lts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lakb</a:t>
            </a:r>
            <a:r>
              <a:rPr lang="en-US" sz="2800" dirty="0" smtClean="0">
                <a:latin typeface="Preeti" pitchFamily="2" charset="0"/>
              </a:rPr>
              <a:t>\x? / </a:t>
            </a:r>
            <a:r>
              <a:rPr lang="en-US" sz="2800" dirty="0" err="1" smtClean="0">
                <a:latin typeface="Preeti" pitchFamily="2" charset="0"/>
              </a:rPr>
              <a:t>o;af6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ePsf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Ifltsf</a:t>
            </a:r>
            <a:r>
              <a:rPr lang="en-US" sz="2800" dirty="0" smtClean="0">
                <a:latin typeface="Preeti" pitchFamily="2" charset="0"/>
              </a:rPr>
              <a:t>] ;f/</a:t>
            </a:r>
            <a:r>
              <a:rPr lang="en-US" sz="2800" dirty="0" err="1" smtClean="0">
                <a:latin typeface="Preeti" pitchFamily="2" charset="0"/>
              </a:rPr>
              <a:t>f+z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oxfF</a:t>
            </a:r>
            <a:r>
              <a:rPr lang="en-US" sz="2800" dirty="0" smtClean="0">
                <a:latin typeface="Preeti" pitchFamily="2" charset="0"/>
              </a:rPr>
              <a:t> k|:</a:t>
            </a:r>
            <a:r>
              <a:rPr lang="en-US" sz="2800" dirty="0" err="1" smtClean="0">
                <a:latin typeface="Preeti" pitchFamily="2" charset="0"/>
              </a:rPr>
              <a:t>t't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ul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Psf</a:t>
            </a:r>
            <a:r>
              <a:rPr lang="en-US" sz="2800" dirty="0" smtClean="0">
                <a:latin typeface="Preeti" pitchFamily="2" charset="0"/>
              </a:rPr>
              <a:t>] 5  .</a:t>
            </a:r>
            <a:endParaRPr lang="en-US" sz="2800" dirty="0">
              <a:latin typeface="Preet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178314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reeti" pitchFamily="2" charset="0"/>
              </a:rPr>
              <a:t>$=! </a:t>
            </a:r>
            <a:r>
              <a:rPr lang="en-US" sz="2000" b="1" dirty="0" err="1" smtClean="0">
                <a:latin typeface="Preeti" pitchFamily="2" charset="0"/>
              </a:rPr>
              <a:t>l;Gw'kfNrf</a:t>
            </a:r>
            <a:r>
              <a:rPr lang="en-US" sz="2000" b="1" dirty="0" smtClean="0">
                <a:latin typeface="Preeti" pitchFamily="2" charset="0"/>
              </a:rPr>
              <a:t>]s </a:t>
            </a:r>
            <a:r>
              <a:rPr lang="en-US" sz="2000" b="1" dirty="0" err="1" smtClean="0">
                <a:latin typeface="Preeti" pitchFamily="2" charset="0"/>
              </a:rPr>
              <a:t>lhNnfdf</a:t>
            </a:r>
            <a:r>
              <a:rPr lang="en-US" sz="2000" b="1" dirty="0" smtClean="0">
                <a:latin typeface="Preeti" pitchFamily="2" charset="0"/>
              </a:rPr>
              <a:t>  </a:t>
            </a:r>
            <a:r>
              <a:rPr lang="en-US" sz="2000" b="1" dirty="0" err="1" smtClean="0">
                <a:latin typeface="Preeti" pitchFamily="2" charset="0"/>
              </a:rPr>
              <a:t>ePsf</a:t>
            </a:r>
            <a:r>
              <a:rPr lang="en-US" sz="2000" b="1" dirty="0" smtClean="0">
                <a:latin typeface="Preeti" pitchFamily="2" charset="0"/>
              </a:rPr>
              <a:t>] @ </a:t>
            </a:r>
            <a:r>
              <a:rPr lang="en-US" sz="2000" b="1" dirty="0" err="1" smtClean="0">
                <a:latin typeface="Preeti" pitchFamily="2" charset="0"/>
              </a:rPr>
              <a:t>7'nf</a:t>
            </a:r>
            <a:r>
              <a:rPr lang="en-US" sz="2000" b="1" dirty="0" smtClean="0">
                <a:latin typeface="Preeti" pitchFamily="2" charset="0"/>
              </a:rPr>
              <a:t> </a:t>
            </a:r>
            <a:r>
              <a:rPr lang="en-US" sz="2000" b="1" dirty="0" err="1" smtClean="0">
                <a:latin typeface="Preeti" pitchFamily="2" charset="0"/>
              </a:rPr>
              <a:t>dxflakb</a:t>
            </a:r>
            <a:r>
              <a:rPr lang="en-US" sz="2000" b="1" dirty="0" smtClean="0">
                <a:latin typeface="Preeti" pitchFamily="2" charset="0"/>
              </a:rPr>
              <a:t>\</a:t>
            </a:r>
            <a:r>
              <a:rPr lang="en-US" sz="2000" b="1" dirty="0" err="1" smtClean="0">
                <a:latin typeface="Preeti" pitchFamily="2" charset="0"/>
              </a:rPr>
              <a:t>df</a:t>
            </a:r>
            <a:r>
              <a:rPr lang="en-US" sz="2000" b="1" dirty="0" smtClean="0">
                <a:latin typeface="Preeti" pitchFamily="2" charset="0"/>
              </a:rPr>
              <a:t> </a:t>
            </a:r>
            <a:r>
              <a:rPr lang="en-US" sz="2000" b="1" dirty="0" err="1" smtClean="0">
                <a:latin typeface="Preeti" pitchFamily="2" charset="0"/>
              </a:rPr>
              <a:t>ePsf</a:t>
            </a:r>
            <a:r>
              <a:rPr lang="en-US" sz="2000" b="1" dirty="0" smtClean="0">
                <a:latin typeface="Preeti" pitchFamily="2" charset="0"/>
              </a:rPr>
              <a:t>] </a:t>
            </a:r>
            <a:r>
              <a:rPr lang="en-US" sz="2000" b="1" dirty="0" err="1" smtClean="0">
                <a:latin typeface="Preeti" pitchFamily="2" charset="0"/>
              </a:rPr>
              <a:t>Iflt</a:t>
            </a:r>
            <a:r>
              <a:rPr lang="en-US" sz="2000" b="1" dirty="0" smtClean="0">
                <a:latin typeface="Preeti" pitchFamily="2" charset="0"/>
              </a:rPr>
              <a:t> </a:t>
            </a:r>
            <a:r>
              <a:rPr lang="en-US" sz="2000" b="1" dirty="0" err="1" smtClean="0">
                <a:latin typeface="Preeti" pitchFamily="2" charset="0"/>
              </a:rPr>
              <a:t>laa</a:t>
            </a:r>
            <a:r>
              <a:rPr lang="en-US" sz="2000" b="1" dirty="0" smtClean="0">
                <a:latin typeface="Preeti" pitchFamily="2" charset="0"/>
              </a:rPr>
              <a:t>/</a:t>
            </a:r>
            <a:r>
              <a:rPr lang="en-US" sz="2000" b="1" dirty="0" err="1" smtClean="0">
                <a:latin typeface="Preeti" pitchFamily="2" charset="0"/>
              </a:rPr>
              <a:t>0f</a:t>
            </a:r>
            <a:r>
              <a:rPr lang="en-US" sz="2000" b="1" dirty="0" smtClean="0">
                <a:latin typeface="Preeti" pitchFamily="2" charset="0"/>
              </a:rPr>
              <a:t> M </a:t>
            </a:r>
            <a:endParaRPr lang="en-US" sz="2000" dirty="0" smtClean="0">
              <a:latin typeface="Preeti" pitchFamily="2" charset="0"/>
            </a:endParaRPr>
          </a:p>
          <a:p>
            <a:endParaRPr lang="en-US" sz="2000" dirty="0">
              <a:latin typeface="Preeti" pitchFamily="2" charset="0"/>
            </a:endParaRPr>
          </a:p>
        </p:txBody>
      </p:sp>
      <p:pic>
        <p:nvPicPr>
          <p:cNvPr id="5" name="Picture 4" descr="4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86200"/>
            <a:ext cx="8305800" cy="1752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latin typeface="Preeti" pitchFamily="2" charset="0"/>
              </a:rPr>
              <a:t>$=@ </a:t>
            </a:r>
            <a:r>
              <a:rPr lang="en-US" sz="2800" b="1" dirty="0" err="1" smtClean="0">
                <a:latin typeface="Preeti" pitchFamily="2" charset="0"/>
              </a:rPr>
              <a:t>7'nf</a:t>
            </a:r>
            <a:r>
              <a:rPr lang="en-US" sz="2800" b="1" dirty="0" smtClean="0">
                <a:latin typeface="Preeti" pitchFamily="2" charset="0"/>
              </a:rPr>
              <a:t> </a:t>
            </a:r>
            <a:r>
              <a:rPr lang="en-US" sz="2800" b="1" dirty="0" err="1" smtClean="0">
                <a:latin typeface="Preeti" pitchFamily="2" charset="0"/>
              </a:rPr>
              <a:t>dxflakb</a:t>
            </a:r>
            <a:r>
              <a:rPr lang="en-US" sz="2800" b="1" dirty="0" smtClean="0">
                <a:latin typeface="Preeti" pitchFamily="2" charset="0"/>
              </a:rPr>
              <a:t>\ </a:t>
            </a:r>
            <a:r>
              <a:rPr lang="en-US" sz="2800" b="1" dirty="0" err="1" smtClean="0">
                <a:latin typeface="Preeti" pitchFamily="2" charset="0"/>
              </a:rPr>
              <a:t>afx</a:t>
            </a:r>
            <a:r>
              <a:rPr lang="en-US" sz="2800" b="1" dirty="0" smtClean="0">
                <a:latin typeface="Preeti" pitchFamily="2" charset="0"/>
              </a:rPr>
              <a:t>]s </a:t>
            </a:r>
            <a:r>
              <a:rPr lang="en-US" sz="2800" b="1" dirty="0" err="1" smtClean="0">
                <a:latin typeface="Preeti" pitchFamily="2" charset="0"/>
              </a:rPr>
              <a:t>cf</a:t>
            </a:r>
            <a:r>
              <a:rPr lang="en-US" sz="2800" b="1" dirty="0" smtClean="0">
                <a:latin typeface="Preeti" pitchFamily="2" charset="0"/>
              </a:rPr>
              <a:t>=j= @)&amp;@÷)&amp;# b]</a:t>
            </a:r>
            <a:r>
              <a:rPr lang="en-US" sz="2800" b="1" dirty="0" err="1" smtClean="0">
                <a:latin typeface="Preeti" pitchFamily="2" charset="0"/>
              </a:rPr>
              <a:t>lv</a:t>
            </a:r>
            <a:r>
              <a:rPr lang="en-US" sz="2800" b="1" dirty="0" smtClean="0">
                <a:latin typeface="Preeti" pitchFamily="2" charset="0"/>
              </a:rPr>
              <a:t> @)&amp;&amp;÷&amp;* ;</a:t>
            </a:r>
            <a:r>
              <a:rPr lang="en-US" sz="2800" b="1" dirty="0" err="1" smtClean="0">
                <a:latin typeface="Preeti" pitchFamily="2" charset="0"/>
              </a:rPr>
              <a:t>Dd</a:t>
            </a:r>
            <a:r>
              <a:rPr lang="en-US" sz="2800" b="1" dirty="0" smtClean="0">
                <a:latin typeface="Preeti" pitchFamily="2" charset="0"/>
              </a:rPr>
              <a:t> % </a:t>
            </a:r>
            <a:r>
              <a:rPr lang="en-US" sz="2800" b="1" dirty="0" err="1" smtClean="0">
                <a:latin typeface="Preeti" pitchFamily="2" charset="0"/>
              </a:rPr>
              <a:t>aif</a:t>
            </a:r>
            <a:r>
              <a:rPr lang="en-US" sz="2800" b="1" dirty="0" smtClean="0">
                <a:latin typeface="Preeti" pitchFamily="2" charset="0"/>
              </a:rPr>
              <a:t>{</a:t>
            </a:r>
            <a:r>
              <a:rPr lang="en-US" sz="2800" b="1" dirty="0" err="1" smtClean="0">
                <a:latin typeface="Preeti" pitchFamily="2" charset="0"/>
              </a:rPr>
              <a:t>df</a:t>
            </a:r>
            <a:r>
              <a:rPr lang="en-US" sz="2800" b="1" dirty="0" smtClean="0">
                <a:latin typeface="Preeti" pitchFamily="2" charset="0"/>
              </a:rPr>
              <a:t>  </a:t>
            </a:r>
            <a:r>
              <a:rPr lang="en-US" sz="2800" b="1" dirty="0" err="1" smtClean="0">
                <a:latin typeface="Preeti" pitchFamily="2" charset="0"/>
              </a:rPr>
              <a:t>ePsf</a:t>
            </a:r>
            <a:r>
              <a:rPr lang="en-US" sz="2800" b="1" dirty="0" smtClean="0">
                <a:latin typeface="Preeti" pitchFamily="2" charset="0"/>
              </a:rPr>
              <a:t>] </a:t>
            </a:r>
            <a:r>
              <a:rPr lang="en-US" sz="2800" b="1" dirty="0" err="1" smtClean="0">
                <a:latin typeface="Preeti" pitchFamily="2" charset="0"/>
              </a:rPr>
              <a:t>Iflt</a:t>
            </a:r>
            <a:r>
              <a:rPr lang="en-US" sz="2800" b="1" dirty="0" smtClean="0">
                <a:latin typeface="Preeti" pitchFamily="2" charset="0"/>
              </a:rPr>
              <a:t> </a:t>
            </a:r>
            <a:r>
              <a:rPr lang="en-US" sz="2800" b="1" dirty="0" err="1" smtClean="0">
                <a:latin typeface="Preeti" pitchFamily="2" charset="0"/>
              </a:rPr>
              <a:t>laa</a:t>
            </a:r>
            <a:r>
              <a:rPr lang="en-US" sz="2800" b="1" dirty="0" smtClean="0">
                <a:latin typeface="Preeti" pitchFamily="2" charset="0"/>
              </a:rPr>
              <a:t>/</a:t>
            </a:r>
            <a:r>
              <a:rPr lang="en-US" sz="2800" b="1" dirty="0" err="1" smtClean="0">
                <a:latin typeface="Preeti" pitchFamily="2" charset="0"/>
              </a:rPr>
              <a:t>0f</a:t>
            </a:r>
            <a:r>
              <a:rPr lang="en-US" sz="2800" b="1" dirty="0" smtClean="0">
                <a:latin typeface="Preeti" pitchFamily="2" charset="0"/>
              </a:rPr>
              <a:t> M</a:t>
            </a:r>
            <a:endParaRPr lang="en-US" sz="2800" dirty="0">
              <a:latin typeface="Preeti" pitchFamily="2" charset="0"/>
            </a:endParaRPr>
          </a:p>
        </p:txBody>
      </p:sp>
      <p:pic>
        <p:nvPicPr>
          <p:cNvPr id="4" name="Picture 3" descr="4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306762"/>
            <a:ext cx="8686800" cy="478923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2"/>
            <a:ext cx="8991600" cy="37337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latin typeface="Preeti" pitchFamily="2" charset="0"/>
              </a:rPr>
              <a:t>  o; </a:t>
            </a:r>
            <a:r>
              <a:rPr lang="en-US" sz="2800" dirty="0" err="1" smtClean="0">
                <a:latin typeface="Preeti" pitchFamily="2" charset="0"/>
              </a:rPr>
              <a:t>tYof+snfO</a:t>
            </a:r>
            <a:r>
              <a:rPr lang="en-US" sz="2800" dirty="0" smtClean="0">
                <a:latin typeface="Preeti" pitchFamily="2" charset="0"/>
              </a:rPr>
              <a:t>{ x]bf{  </a:t>
            </a:r>
            <a:r>
              <a:rPr lang="en-US" sz="2800" dirty="0" err="1" smtClean="0">
                <a:latin typeface="Preeti" pitchFamily="2" charset="0"/>
              </a:rPr>
              <a:t>laut</a:t>
            </a:r>
            <a:r>
              <a:rPr lang="en-US" sz="2800" dirty="0" smtClean="0">
                <a:latin typeface="Preeti" pitchFamily="2" charset="0"/>
              </a:rPr>
              <a:t> ^ </a:t>
            </a:r>
            <a:r>
              <a:rPr lang="en-US" sz="2800" dirty="0" err="1" smtClean="0">
                <a:latin typeface="Preeti" pitchFamily="2" charset="0"/>
              </a:rPr>
              <a:t>aif</a:t>
            </a:r>
            <a:r>
              <a:rPr lang="en-US" sz="2800" dirty="0" smtClean="0">
                <a:latin typeface="Preeti" pitchFamily="2" charset="0"/>
              </a:rPr>
              <a:t>{</a:t>
            </a:r>
            <a:r>
              <a:rPr lang="en-US" sz="2800" dirty="0" err="1" smtClean="0">
                <a:latin typeface="Preeti" pitchFamily="2" charset="0"/>
              </a:rPr>
              <a:t>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l;Gw'kfNrf</a:t>
            </a:r>
            <a:r>
              <a:rPr lang="en-US" sz="2800" dirty="0" smtClean="0">
                <a:latin typeface="Preeti" pitchFamily="2" charset="0"/>
              </a:rPr>
              <a:t>]s </a:t>
            </a:r>
            <a:r>
              <a:rPr lang="en-US" sz="2800" dirty="0" err="1" smtClean="0">
                <a:latin typeface="Preeti" pitchFamily="2" charset="0"/>
              </a:rPr>
              <a:t>lhNnfdf</a:t>
            </a:r>
            <a:r>
              <a:rPr lang="en-US" sz="2800" dirty="0" smtClean="0">
                <a:latin typeface="Preeti" pitchFamily="2" charset="0"/>
              </a:rPr>
              <a:t> #**@ </a:t>
            </a:r>
            <a:r>
              <a:rPr lang="en-US" sz="2800" dirty="0" err="1" smtClean="0">
                <a:latin typeface="Preeti" pitchFamily="2" charset="0"/>
              </a:rPr>
              <a:t>hgfsf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k|fs</a:t>
            </a:r>
            <a:r>
              <a:rPr lang="en-US" sz="2800" dirty="0" smtClean="0">
                <a:latin typeface="Preeti" pitchFamily="2" charset="0"/>
              </a:rPr>
              <a:t>[</a:t>
            </a:r>
            <a:r>
              <a:rPr lang="en-US" sz="2800" dirty="0" err="1" smtClean="0">
                <a:latin typeface="Preeti" pitchFamily="2" charset="0"/>
              </a:rPr>
              <a:t>lts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lakb</a:t>
            </a:r>
            <a:r>
              <a:rPr lang="en-US" sz="2800" dirty="0" smtClean="0">
                <a:latin typeface="Preeti" pitchFamily="2" charset="0"/>
              </a:rPr>
              <a:t>\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0f</a:t>
            </a:r>
            <a:r>
              <a:rPr lang="en-US" sz="2800" dirty="0" smtClean="0">
                <a:latin typeface="Preeti" pitchFamily="2" charset="0"/>
              </a:rPr>
              <a:t> d[To' </a:t>
            </a:r>
            <a:r>
              <a:rPr lang="en-US" sz="2800" dirty="0" err="1" smtClean="0">
                <a:latin typeface="Preeti" pitchFamily="2" charset="0"/>
              </a:rPr>
              <a:t>ePsf</a:t>
            </a:r>
            <a:r>
              <a:rPr lang="en-US" sz="2800" dirty="0" smtClean="0">
                <a:latin typeface="Preeti" pitchFamily="2" charset="0"/>
              </a:rPr>
              <a:t>] b]</a:t>
            </a:r>
            <a:r>
              <a:rPr lang="en-US" sz="2800" dirty="0" err="1" smtClean="0">
                <a:latin typeface="Preeti" pitchFamily="2" charset="0"/>
              </a:rPr>
              <a:t>lvG5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eg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3fOt</a:t>
            </a:r>
            <a:r>
              <a:rPr lang="en-US" sz="2800" dirty="0" smtClean="0">
                <a:latin typeface="Preeti" pitchFamily="2" charset="0"/>
              </a:rPr>
              <a:t>] !*&amp;) </a:t>
            </a:r>
            <a:r>
              <a:rPr lang="en-US" sz="2800" dirty="0" err="1" smtClean="0">
                <a:latin typeface="Preeti" pitchFamily="2" charset="0"/>
              </a:rPr>
              <a:t>hgf</a:t>
            </a:r>
            <a:r>
              <a:rPr lang="en-US" sz="2800" dirty="0" smtClean="0">
                <a:latin typeface="Preeti" pitchFamily="2" charset="0"/>
              </a:rPr>
              <a:t> b]</a:t>
            </a:r>
            <a:r>
              <a:rPr lang="en-US" sz="2800" dirty="0" err="1" smtClean="0">
                <a:latin typeface="Preeti" pitchFamily="2" charset="0"/>
              </a:rPr>
              <a:t>lvG5</a:t>
            </a:r>
            <a:r>
              <a:rPr lang="en-US" sz="2800" dirty="0" smtClean="0">
                <a:latin typeface="Preeti" pitchFamily="2" charset="0"/>
              </a:rPr>
              <a:t> . </a:t>
            </a:r>
            <a:r>
              <a:rPr lang="en-US" sz="2800" dirty="0" err="1" smtClean="0">
                <a:latin typeface="Preeti" pitchFamily="2" charset="0"/>
              </a:rPr>
              <a:t>o;sf</a:t>
            </a:r>
            <a:r>
              <a:rPr lang="en-US" sz="2800" dirty="0" smtClean="0">
                <a:latin typeface="Preeti" pitchFamily="2" charset="0"/>
              </a:rPr>
              <a:t> ;</a:t>
            </a:r>
            <a:r>
              <a:rPr lang="en-US" sz="2800" dirty="0" err="1" smtClean="0">
                <a:latin typeface="Preeti" pitchFamily="2" charset="0"/>
              </a:rPr>
              <a:t>fy</a:t>
            </a:r>
            <a:r>
              <a:rPr lang="en-US" sz="2800" dirty="0" smtClean="0">
                <a:latin typeface="Preeti" pitchFamily="2" charset="0"/>
              </a:rPr>
              <a:t>} </a:t>
            </a:r>
            <a:r>
              <a:rPr lang="en-US" sz="2800" dirty="0" err="1" smtClean="0">
                <a:latin typeface="Preeti" pitchFamily="2" charset="0"/>
              </a:rPr>
              <a:t>e'sDksf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0f</a:t>
            </a:r>
            <a:r>
              <a:rPr lang="en-US" sz="2800" dirty="0" smtClean="0">
                <a:latin typeface="Preeti" pitchFamily="2" charset="0"/>
              </a:rPr>
              <a:t> c/</a:t>
            </a:r>
            <a:r>
              <a:rPr lang="en-US" sz="2800" dirty="0" err="1" smtClean="0">
                <a:latin typeface="Preeti" pitchFamily="2" charset="0"/>
              </a:rPr>
              <a:t>af</a:t>
            </a:r>
            <a:r>
              <a:rPr lang="en-US" sz="2800" dirty="0" smtClean="0">
                <a:latin typeface="Preeti" pitchFamily="2" charset="0"/>
              </a:rPr>
              <a:t>} a/</a:t>
            </a:r>
            <a:r>
              <a:rPr lang="en-US" sz="2800" dirty="0" err="1" smtClean="0">
                <a:latin typeface="Preeti" pitchFamily="2" charset="0"/>
              </a:rPr>
              <a:t>fa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ef</a:t>
            </a:r>
            <a:r>
              <a:rPr lang="en-US" sz="2800" dirty="0" smtClean="0">
                <a:latin typeface="Preeti" pitchFamily="2" charset="0"/>
              </a:rPr>
              <a:t>}</a:t>
            </a:r>
            <a:r>
              <a:rPr lang="en-US" sz="2800" dirty="0" err="1" smtClean="0">
                <a:latin typeface="Preeti" pitchFamily="2" charset="0"/>
              </a:rPr>
              <a:t>lts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Iflt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ePsf</a:t>
            </a:r>
            <a:r>
              <a:rPr lang="en-US" sz="2800" dirty="0" smtClean="0">
                <a:latin typeface="Preeti" pitchFamily="2" charset="0"/>
              </a:rPr>
              <a:t>] 5 </a:t>
            </a:r>
            <a:r>
              <a:rPr lang="en-US" sz="2800" dirty="0" err="1" smtClean="0">
                <a:latin typeface="Preeti" pitchFamily="2" charset="0"/>
              </a:rPr>
              <a:t>eg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laut</a:t>
            </a:r>
            <a:r>
              <a:rPr lang="en-US" sz="2800" dirty="0" smtClean="0">
                <a:latin typeface="Preeti" pitchFamily="2" charset="0"/>
              </a:rPr>
              <a:t> h'/] </a:t>
            </a:r>
            <a:r>
              <a:rPr lang="en-US" sz="2800" dirty="0" err="1" smtClean="0">
                <a:latin typeface="Preeti" pitchFamily="2" charset="0"/>
              </a:rPr>
              <a:t>klx</a:t>
            </a:r>
            <a:r>
              <a:rPr lang="en-US" sz="2800" dirty="0" smtClean="0">
                <a:latin typeface="Preeti" pitchFamily="2" charset="0"/>
              </a:rPr>
              <a:t>/f] / </a:t>
            </a:r>
            <a:r>
              <a:rPr lang="en-US" sz="2800" dirty="0" err="1" smtClean="0">
                <a:latin typeface="Preeti" pitchFamily="2" charset="0"/>
              </a:rPr>
              <a:t>dxfe'sDk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afx</a:t>
            </a:r>
            <a:r>
              <a:rPr lang="en-US" sz="2800" dirty="0" smtClean="0">
                <a:latin typeface="Preeti" pitchFamily="2" charset="0"/>
              </a:rPr>
              <a:t>]s %% s/f]8 *@ </a:t>
            </a:r>
            <a:r>
              <a:rPr lang="en-US" sz="2800" dirty="0" err="1" smtClean="0">
                <a:latin typeface="Preeti" pitchFamily="2" charset="0"/>
              </a:rPr>
              <a:t>nfv</a:t>
            </a:r>
            <a:r>
              <a:rPr lang="en-US" sz="2800" dirty="0" smtClean="0">
                <a:latin typeface="Preeti" pitchFamily="2" charset="0"/>
              </a:rPr>
              <a:t> a/</a:t>
            </a:r>
            <a:r>
              <a:rPr lang="en-US" sz="2800" dirty="0" err="1" smtClean="0">
                <a:latin typeface="Preeti" pitchFamily="2" charset="0"/>
              </a:rPr>
              <a:t>fa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cfly</a:t>
            </a:r>
            <a:r>
              <a:rPr lang="en-US" sz="2800" dirty="0" smtClean="0">
                <a:latin typeface="Preeti" pitchFamily="2" charset="0"/>
              </a:rPr>
              <a:t>{s </a:t>
            </a:r>
            <a:r>
              <a:rPr lang="en-US" sz="2800" dirty="0" err="1" smtClean="0">
                <a:latin typeface="Preeti" pitchFamily="2" charset="0"/>
              </a:rPr>
              <a:t>Iflt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ePsf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tYof+sn</a:t>
            </a:r>
            <a:r>
              <a:rPr lang="en-US" sz="2800" dirty="0" smtClean="0">
                <a:latin typeface="Preeti" pitchFamily="2" charset="0"/>
              </a:rPr>
              <a:t>] b]</a:t>
            </a:r>
            <a:r>
              <a:rPr lang="en-US" sz="2800" dirty="0" err="1" smtClean="0">
                <a:latin typeface="Preeti" pitchFamily="2" charset="0"/>
              </a:rPr>
              <a:t>vfPsf</a:t>
            </a:r>
            <a:r>
              <a:rPr lang="en-US" sz="2800" dirty="0" smtClean="0">
                <a:latin typeface="Preeti" pitchFamily="2" charset="0"/>
              </a:rPr>
              <a:t>] 5 . </a:t>
            </a:r>
          </a:p>
          <a:p>
            <a:pPr algn="just">
              <a:buNone/>
            </a:pPr>
            <a:r>
              <a:rPr lang="en-US" sz="2800" dirty="0" smtClean="0">
                <a:latin typeface="Preeti" pitchFamily="2" charset="0"/>
              </a:rPr>
              <a:t>  o; </a:t>
            </a:r>
            <a:r>
              <a:rPr lang="en-US" sz="2800" dirty="0" err="1" smtClean="0">
                <a:latin typeface="Preeti" pitchFamily="2" charset="0"/>
              </a:rPr>
              <a:t>aif</a:t>
            </a:r>
            <a:r>
              <a:rPr lang="en-US" sz="2800" dirty="0" smtClean="0">
                <a:latin typeface="Preeti" pitchFamily="2" charset="0"/>
              </a:rPr>
              <a:t>{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c;f</a:t>
            </a:r>
            <a:r>
              <a:rPr lang="en-US" sz="2800" dirty="0" smtClean="0">
                <a:latin typeface="Preeti" pitchFamily="2" charset="0"/>
              </a:rPr>
              <a:t>/ </a:t>
            </a:r>
            <a:r>
              <a:rPr lang="en-US" sz="2800" dirty="0" err="1" smtClean="0">
                <a:latin typeface="Preeti" pitchFamily="2" charset="0"/>
              </a:rPr>
              <a:t>dlxgf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cyf</a:t>
            </a:r>
            <a:r>
              <a:rPr lang="en-US" sz="2800" dirty="0" smtClean="0">
                <a:latin typeface="Preeti" pitchFamily="2" charset="0"/>
              </a:rPr>
              <a:t>{t @)&amp;&amp; </a:t>
            </a:r>
            <a:r>
              <a:rPr lang="en-US" sz="2800" dirty="0" err="1" smtClean="0">
                <a:latin typeface="Preeti" pitchFamily="2" charset="0"/>
              </a:rPr>
              <a:t>c;f</a:t>
            </a:r>
            <a:r>
              <a:rPr lang="en-US" sz="2800" dirty="0" smtClean="0">
                <a:latin typeface="Preeti" pitchFamily="2" charset="0"/>
              </a:rPr>
              <a:t>/ @@ </a:t>
            </a:r>
            <a:r>
              <a:rPr lang="en-US" sz="2800" dirty="0" err="1" smtClean="0">
                <a:latin typeface="Preeti" pitchFamily="2" charset="0"/>
              </a:rPr>
              <a:t>ut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otf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ePsf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k|fs</a:t>
            </a:r>
            <a:r>
              <a:rPr lang="en-US" sz="2800" dirty="0" smtClean="0">
                <a:latin typeface="Preeti" pitchFamily="2" charset="0"/>
              </a:rPr>
              <a:t>[</a:t>
            </a:r>
            <a:r>
              <a:rPr lang="en-US" sz="2800" dirty="0" err="1" smtClean="0">
                <a:latin typeface="Preeti" pitchFamily="2" charset="0"/>
              </a:rPr>
              <a:t>lts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lakb</a:t>
            </a:r>
            <a:r>
              <a:rPr lang="en-US" sz="2800" dirty="0" smtClean="0">
                <a:latin typeface="Preeti" pitchFamily="2" charset="0"/>
              </a:rPr>
              <a:t>\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0fn</a:t>
            </a:r>
            <a:r>
              <a:rPr lang="en-US" sz="2800" dirty="0" smtClean="0">
                <a:latin typeface="Preeti" pitchFamily="2" charset="0"/>
              </a:rPr>
              <a:t>] %^ </a:t>
            </a:r>
            <a:r>
              <a:rPr lang="en-US" sz="2800" dirty="0" err="1" smtClean="0">
                <a:latin typeface="Preeti" pitchFamily="2" charset="0"/>
              </a:rPr>
              <a:t>hgfsf</a:t>
            </a:r>
            <a:r>
              <a:rPr lang="en-US" sz="2800" dirty="0" smtClean="0">
                <a:latin typeface="Preeti" pitchFamily="2" charset="0"/>
              </a:rPr>
              <a:t>] d[To' </a:t>
            </a:r>
            <a:r>
              <a:rPr lang="en-US" sz="2800" dirty="0" err="1" smtClean="0">
                <a:latin typeface="Preeti" pitchFamily="2" charset="0"/>
              </a:rPr>
              <a:t>ePsf</a:t>
            </a:r>
            <a:r>
              <a:rPr lang="en-US" sz="2800" dirty="0" smtClean="0">
                <a:latin typeface="Preeti" pitchFamily="2" charset="0"/>
              </a:rPr>
              <a:t>] , @* </a:t>
            </a:r>
            <a:r>
              <a:rPr lang="en-US" sz="2800" dirty="0" err="1" smtClean="0">
                <a:latin typeface="Preeti" pitchFamily="2" charset="0"/>
              </a:rPr>
              <a:t>hgf</a:t>
            </a:r>
            <a:r>
              <a:rPr lang="en-US" sz="2800" dirty="0" smtClean="0">
                <a:latin typeface="Preeti" pitchFamily="2" charset="0"/>
              </a:rPr>
              <a:t> a]</a:t>
            </a:r>
            <a:r>
              <a:rPr lang="en-US" sz="2800" dirty="0" err="1" smtClean="0">
                <a:latin typeface="Preeti" pitchFamily="2" charset="0"/>
              </a:rPr>
              <a:t>kQf</a:t>
            </a:r>
            <a:r>
              <a:rPr lang="en-US" sz="2800" dirty="0" smtClean="0">
                <a:latin typeface="Preeti" pitchFamily="2" charset="0"/>
              </a:rPr>
              <a:t> /x]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 / !( </a:t>
            </a:r>
            <a:r>
              <a:rPr lang="en-US" sz="2800" dirty="0" err="1" smtClean="0">
                <a:latin typeface="Preeti" pitchFamily="2" charset="0"/>
              </a:rPr>
              <a:t>hgf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3fOt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ePsf</a:t>
            </a:r>
            <a:r>
              <a:rPr lang="en-US" sz="2800" dirty="0" smtClean="0">
                <a:latin typeface="Preeti" pitchFamily="2" charset="0"/>
              </a:rPr>
              <a:t>] 5 . </a:t>
            </a:r>
            <a:endParaRPr lang="en-US" sz="2800" dirty="0">
              <a:latin typeface="Preeti" pitchFamily="2" charset="0"/>
            </a:endParaRPr>
          </a:p>
        </p:txBody>
      </p:sp>
      <p:pic>
        <p:nvPicPr>
          <p:cNvPr id="4" name="Picture 3" descr="4.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733800"/>
            <a:ext cx="7620000" cy="2895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C21030B-63B9-4095-9787-5C93D187A8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73140" b="62335"/>
          <a:stretch/>
        </p:blipFill>
        <p:spPr>
          <a:xfrm>
            <a:off x="0" y="8106"/>
            <a:ext cx="9144000" cy="68286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1EF5F3B-79A4-419B-8E2E-C9C0A6C90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144" b="99611" l="2000" r="99000">
                        <a14:foregroundMark x1="8889" y1="34630" x2="18889" y2="39883"/>
                        <a14:foregroundMark x1="5778" y1="35798" x2="2333" y2="47665"/>
                        <a14:foregroundMark x1="2333" y1="47665" x2="2111" y2="52918"/>
                        <a14:foregroundMark x1="43444" y1="9144" x2="40667" y2="19261"/>
                        <a14:foregroundMark x1="95556" y1="19844" x2="85444" y2="67704"/>
                        <a14:foregroundMark x1="85444" y1="67704" x2="79889" y2="86965"/>
                        <a14:foregroundMark x1="99000" y1="37743" x2="98556" y2="99611"/>
                        <a14:foregroundMark x1="21222" y1="85603" x2="76667" y2="98444"/>
                        <a14:foregroundMark x1="7444" y1="66537" x2="18889" y2="85409"/>
                        <a14:foregroundMark x1="6889" y1="89883" x2="19000" y2="95525"/>
                        <a14:foregroundMark x1="19000" y1="95525" x2="20111" y2="95525"/>
                        <a14:foregroundMark x1="79556" y1="30545" x2="79556" y2="30545"/>
                        <a14:foregroundMark x1="29333" y1="36187" x2="33222" y2="29183"/>
                        <a14:foregroundMark x1="33222" y1="29183" x2="33222" y2="29183"/>
                        <a14:foregroundMark x1="33222" y1="29183" x2="34000" y2="27821"/>
                        <a14:foregroundMark x1="26778" y1="39105" x2="28333" y2="37549"/>
                        <a14:foregroundMark x1="95889" y1="14202" x2="98556" y2="103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22263"/>
            <a:ext cx="9144000" cy="532763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CA093AA-3454-4778-8B88-5213BE90DE7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0626" y="21265"/>
            <a:ext cx="5747502" cy="14741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02293B0-F7A0-45DA-82CF-5324F887B91E}"/>
              </a:ext>
            </a:extLst>
          </p:cNvPr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00 001 ARAP" panose="00000400000000000000" pitchFamily="2" charset="0"/>
              <a:ea typeface="+mn-ea"/>
              <a:cs typeface="+mn-cs"/>
            </a:endParaRPr>
          </a:p>
        </p:txBody>
      </p:sp>
      <p:pic>
        <p:nvPicPr>
          <p:cNvPr id="5" name="Picture 2" descr="Top Thet Nepali Geet Stickers for Android &amp; iOS | Gfycat">
            <a:extLst>
              <a:ext uri="{FF2B5EF4-FFF2-40B4-BE49-F238E27FC236}">
                <a16:creationId xmlns:a16="http://schemas.microsoft.com/office/drawing/2014/main" xmlns="" id="{15E68686-EEC2-44B0-91F1-E745C03F09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2" y="14685"/>
            <a:ext cx="5589209" cy="682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1813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808038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>
                <a:latin typeface="Preeti" pitchFamily="2" charset="0"/>
              </a:rPr>
              <a:t>%= </a:t>
            </a:r>
            <a:r>
              <a:rPr lang="en-US" sz="3200" b="1" dirty="0" err="1" smtClean="0">
                <a:latin typeface="Preeti" pitchFamily="2" charset="0"/>
              </a:rPr>
              <a:t>l;Gw'kfNrf</a:t>
            </a:r>
            <a:r>
              <a:rPr lang="en-US" sz="3200" b="1" dirty="0" smtClean="0">
                <a:latin typeface="Preeti" pitchFamily="2" charset="0"/>
              </a:rPr>
              <a:t>]s </a:t>
            </a:r>
            <a:r>
              <a:rPr lang="en-US" sz="3200" b="1" dirty="0" err="1" smtClean="0">
                <a:latin typeface="Preeti" pitchFamily="2" charset="0"/>
              </a:rPr>
              <a:t>lhNnfdf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ePsf</a:t>
            </a:r>
            <a:r>
              <a:rPr lang="en-US" sz="3200" b="1" dirty="0" smtClean="0">
                <a:latin typeface="Preeti" pitchFamily="2" charset="0"/>
              </a:rPr>
              <a:t> s]</a:t>
            </a:r>
            <a:r>
              <a:rPr lang="en-US" sz="3200" b="1" dirty="0" err="1" smtClean="0">
                <a:latin typeface="Preeti" pitchFamily="2" charset="0"/>
              </a:rPr>
              <a:t>xL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d'Vo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k|fs</a:t>
            </a:r>
            <a:r>
              <a:rPr lang="en-US" sz="3200" b="1" dirty="0" smtClean="0">
                <a:latin typeface="Preeti" pitchFamily="2" charset="0"/>
              </a:rPr>
              <a:t>[</a:t>
            </a:r>
            <a:r>
              <a:rPr lang="en-US" sz="3200" b="1" dirty="0" err="1" smtClean="0">
                <a:latin typeface="Preeti" pitchFamily="2" charset="0"/>
              </a:rPr>
              <a:t>lts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ljkb</a:t>
            </a:r>
            <a:r>
              <a:rPr lang="en-US" sz="3200" b="1" dirty="0" smtClean="0">
                <a:latin typeface="Preeti" pitchFamily="2" charset="0"/>
              </a:rPr>
              <a:t>\x? M</a:t>
            </a:r>
            <a:endParaRPr lang="en-US" sz="3200" dirty="0">
              <a:latin typeface="Preeti" pitchFamily="2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401693" cy="1597290"/>
          </a:xfrm>
          <a:prstGeom prst="rect">
            <a:avLst/>
          </a:prstGeom>
          <a:noFill/>
        </p:spPr>
      </p:pic>
      <p:sp>
        <p:nvSpPr>
          <p:cNvPr id="1026" name="Rounded Rectangle 1"/>
          <p:cNvSpPr>
            <a:spLocks noChangeArrowheads="1"/>
          </p:cNvSpPr>
          <p:nvPr/>
        </p:nvSpPr>
        <p:spPr bwMode="auto">
          <a:xfrm>
            <a:off x="5029202" y="1447801"/>
            <a:ext cx="3787775" cy="2117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7"/>
          <p:cNvSpPr txBox="1">
            <a:spLocks noChangeArrowheads="1"/>
          </p:cNvSpPr>
          <p:nvPr/>
        </p:nvSpPr>
        <p:spPr bwMode="auto">
          <a:xfrm>
            <a:off x="838200" y="4038600"/>
            <a:ext cx="76200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klx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/f]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df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kl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/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kl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/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jf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/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tyf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cljefjs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u'dfO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{ 3/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jf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/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ljlxg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ePsfx?nfO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{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xfn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 ;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Dd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ljleGg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lgsfox?af6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k|fKt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ePsf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] /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fxt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jfkt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 /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sd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kfpg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;s]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sf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] 5}g 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632423"/>
              </a:solidFill>
              <a:effectLst/>
              <a:latin typeface="Preeti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943600"/>
            <a:ext cx="868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601" y="609601"/>
            <a:ext cx="5035732" cy="1444877"/>
          </a:xfrm>
          <a:prstGeom prst="rect">
            <a:avLst/>
          </a:prstGeom>
          <a:noFill/>
        </p:spPr>
      </p:pic>
      <p:pic>
        <p:nvPicPr>
          <p:cNvPr id="5" name="Picture 4" descr="EQ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401" y="381001"/>
            <a:ext cx="3793825" cy="2078966"/>
          </a:xfrm>
          <a:prstGeom prst="roundRect">
            <a:avLst/>
          </a:prstGeom>
        </p:spPr>
      </p:pic>
      <p:sp>
        <p:nvSpPr>
          <p:cNvPr id="2050" name="Text Box 14"/>
          <p:cNvSpPr txBox="1">
            <a:spLocks noChangeArrowheads="1"/>
          </p:cNvSpPr>
          <p:nvPr/>
        </p:nvSpPr>
        <p:spPr bwMode="auto">
          <a:xfrm>
            <a:off x="304800" y="259080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lglh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cfjf;x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?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jlg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 ;s]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klg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 s]lx ;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fdflhs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 ;+/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rgfx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?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cem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}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aGg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afFsL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 b]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lvG5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Preeti" pitchFamily="2" charset="0"/>
                <a:cs typeface="Arial" pitchFamily="34" charset="0"/>
              </a:rPr>
              <a:t> 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352800" cy="1676400"/>
          </a:xfrm>
          <a:prstGeom prst="rect">
            <a:avLst/>
          </a:prstGeom>
          <a:noFill/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47800" y="3962401"/>
            <a:ext cx="1371600" cy="411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Preeti"/>
              </a:rPr>
              <a:t>hDa' klx/f]</a:t>
            </a:r>
            <a:endParaRPr lang="en-US" sz="3600" kern="10" spc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Preeti"/>
            </a:endParaRPr>
          </a:p>
        </p:txBody>
      </p:sp>
      <p:sp>
        <p:nvSpPr>
          <p:cNvPr id="2052" name="Rounded Rectangle 3"/>
          <p:cNvSpPr>
            <a:spLocks noChangeArrowheads="1"/>
          </p:cNvSpPr>
          <p:nvPr/>
        </p:nvSpPr>
        <p:spPr bwMode="auto">
          <a:xfrm>
            <a:off x="4572000" y="3657600"/>
            <a:ext cx="4114800" cy="2362200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2401"/>
            <a:ext cx="2654436" cy="520727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8772" b="11579"/>
          <a:stretch/>
        </p:blipFill>
        <p:spPr bwMode="auto">
          <a:xfrm>
            <a:off x="152401" y="616790"/>
            <a:ext cx="3258988" cy="14406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3074" name="Rounded Rectangle 6"/>
          <p:cNvSpPr>
            <a:spLocks noChangeArrowheads="1"/>
          </p:cNvSpPr>
          <p:nvPr/>
        </p:nvSpPr>
        <p:spPr bwMode="auto">
          <a:xfrm>
            <a:off x="4495800" y="381001"/>
            <a:ext cx="3810000" cy="2060575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609600" y="2362200"/>
            <a:ext cx="2133600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Preeti"/>
              </a:rPr>
              <a:t>lnbL</a:t>
            </a:r>
            <a:r>
              <a:rPr lang="en-US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Preeti"/>
              </a:rPr>
              <a:t> </a:t>
            </a:r>
            <a:r>
              <a:rPr lang="en-US" sz="3600" kern="10" spc="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Preeti"/>
              </a:rPr>
              <a:t>klx</a:t>
            </a:r>
            <a:r>
              <a:rPr lang="en-US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Preeti"/>
              </a:rPr>
              <a:t>/f]</a:t>
            </a:r>
            <a:endParaRPr lang="en-US" sz="36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Preeti"/>
            </a:endParaRPr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304800" y="2895601"/>
            <a:ext cx="3581400" cy="15081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@)&amp;&amp; ;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fpg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 #)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ut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h'un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ufFpkflnsf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j8f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 g+–@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dfgjLo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IftLM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 #(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hgf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lidi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8200" y="2667000"/>
            <a:ext cx="375932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304800" y="4419600"/>
            <a:ext cx="4191000" cy="18288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92D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h'un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ufFpkflnsf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j8f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 g+–#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af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]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Nb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]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b]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lvPsf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]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kfgL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e+ufnf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]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kl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/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hldg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d'gL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l5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/]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sf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] /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j:tLnfO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{ :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yfoL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 :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yfgfGt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0f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ug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cs typeface="Arial" pitchFamily="34" charset="0"/>
              </a:rPr>
              <a:t>'{kg]{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bolde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48201" y="4724401"/>
            <a:ext cx="3733800" cy="19093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8026" y="6144161"/>
            <a:ext cx="39477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srgbClr val="FF0000"/>
                </a:solidFill>
                <a:latin typeface="Preeti" pitchFamily="2" charset="0"/>
                <a:cs typeface="Arial" pitchFamily="34" charset="0"/>
              </a:rPr>
              <a:t>hf</a:t>
            </a:r>
            <a:r>
              <a:rPr lang="en-US" sz="4000" b="1" dirty="0" smtClean="0">
                <a:solidFill>
                  <a:srgbClr val="FF0000"/>
                </a:solidFill>
                <a:latin typeface="Preeti" pitchFamily="2" charset="0"/>
                <a:cs typeface="Arial" pitchFamily="34" charset="0"/>
              </a:rPr>
              <a:t>]</a:t>
            </a:r>
            <a:r>
              <a:rPr lang="en-US" sz="4000" b="1" dirty="0" err="1" smtClean="0">
                <a:solidFill>
                  <a:srgbClr val="FF0000"/>
                </a:solidFill>
                <a:latin typeface="Preeti" pitchFamily="2" charset="0"/>
                <a:cs typeface="Arial" pitchFamily="34" charset="0"/>
              </a:rPr>
              <a:t>lvd</a:t>
            </a:r>
            <a:r>
              <a:rPr lang="en-US" sz="4000" b="1" dirty="0" smtClean="0">
                <a:solidFill>
                  <a:srgbClr val="FF0000"/>
                </a:solidFill>
                <a:latin typeface="Preeti" pitchFamily="2" charset="0"/>
                <a:cs typeface="Arial" pitchFamily="34" charset="0"/>
              </a:rPr>
              <a:t> 3/ M @^)</a:t>
            </a:r>
            <a:endParaRPr lang="en-US" sz="4000" dirty="0" smtClean="0">
              <a:solidFill>
                <a:srgbClr val="FF0000"/>
              </a:solidFill>
              <a:latin typeface="Preeti" pitchFamily="2" charset="0"/>
              <a:cs typeface="Arial" pitchFamily="34" charset="0"/>
            </a:endParaRPr>
          </a:p>
          <a:p>
            <a:pPr algn="ctr"/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Preeti" pitchFamily="2" charset="0"/>
              </a:rPr>
              <a:t>^= </a:t>
            </a:r>
            <a:r>
              <a:rPr lang="en-US" sz="3200" b="1" dirty="0" err="1" smtClean="0">
                <a:latin typeface="Preeti" pitchFamily="2" charset="0"/>
              </a:rPr>
              <a:t>lhNnfdf</a:t>
            </a:r>
            <a:r>
              <a:rPr lang="en-US" sz="3200" b="1" dirty="0" smtClean="0">
                <a:latin typeface="Preeti" pitchFamily="2" charset="0"/>
              </a:rPr>
              <a:t> /x]</a:t>
            </a:r>
            <a:r>
              <a:rPr lang="en-US" sz="3200" b="1" dirty="0" err="1" smtClean="0">
                <a:latin typeface="Preeti" pitchFamily="2" charset="0"/>
              </a:rPr>
              <a:t>sf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hf</a:t>
            </a:r>
            <a:r>
              <a:rPr lang="en-US" sz="3200" b="1" dirty="0" smtClean="0">
                <a:latin typeface="Preeti" pitchFamily="2" charset="0"/>
              </a:rPr>
              <a:t>]</a:t>
            </a:r>
            <a:r>
              <a:rPr lang="en-US" sz="3200" b="1" dirty="0" err="1" smtClean="0">
                <a:latin typeface="Preeti" pitchFamily="2" charset="0"/>
              </a:rPr>
              <a:t>lvdo'Qm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a:tLx?sf</a:t>
            </a:r>
            <a:r>
              <a:rPr lang="en-US" sz="3200" b="1" dirty="0" smtClean="0">
                <a:latin typeface="Preeti" pitchFamily="2" charset="0"/>
              </a:rPr>
              <a:t>] </a:t>
            </a:r>
            <a:r>
              <a:rPr lang="en-US" sz="3200" b="1" dirty="0" err="1" smtClean="0">
                <a:latin typeface="Preeti" pitchFamily="2" charset="0"/>
              </a:rPr>
              <a:t>laa</a:t>
            </a:r>
            <a:r>
              <a:rPr lang="en-US" sz="3200" b="1" dirty="0" smtClean="0">
                <a:latin typeface="Preeti" pitchFamily="2" charset="0"/>
              </a:rPr>
              <a:t>/</a:t>
            </a:r>
            <a:r>
              <a:rPr lang="en-US" sz="3200" b="1" dirty="0" err="1" smtClean="0">
                <a:latin typeface="Preeti" pitchFamily="2" charset="0"/>
              </a:rPr>
              <a:t>0f</a:t>
            </a:r>
            <a:r>
              <a:rPr lang="en-US" sz="3200" b="1" dirty="0" smtClean="0">
                <a:latin typeface="Preeti" pitchFamily="2" charset="0"/>
              </a:rPr>
              <a:t> M</a:t>
            </a:r>
            <a:endParaRPr lang="en-US" sz="3200" dirty="0">
              <a:latin typeface="Preet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1440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reeti" pitchFamily="2" charset="0"/>
              </a:rPr>
              <a:t>o; </a:t>
            </a:r>
            <a:r>
              <a:rPr lang="en-US" sz="2800" dirty="0" err="1" smtClean="0">
                <a:latin typeface="Preeti" pitchFamily="2" charset="0"/>
              </a:rPr>
              <a:t>l;Gw'kfNrf</a:t>
            </a:r>
            <a:r>
              <a:rPr lang="en-US" sz="2800" dirty="0" smtClean="0">
                <a:latin typeface="Preeti" pitchFamily="2" charset="0"/>
              </a:rPr>
              <a:t>]s </a:t>
            </a:r>
            <a:r>
              <a:rPr lang="en-US" sz="2800" dirty="0" err="1" smtClean="0">
                <a:latin typeface="Preeti" pitchFamily="2" charset="0"/>
              </a:rPr>
              <a:t>lhNnfdf</a:t>
            </a:r>
            <a:r>
              <a:rPr lang="en-US" sz="2800" dirty="0" smtClean="0">
                <a:latin typeface="Preeti" pitchFamily="2" charset="0"/>
              </a:rPr>
              <a:t> /x]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hf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lvdo'Qm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a:tLx?sf</a:t>
            </a:r>
            <a:r>
              <a:rPr lang="en-US" sz="2800" dirty="0" smtClean="0">
                <a:latin typeface="Preeti" pitchFamily="2" charset="0"/>
              </a:rPr>
              <a:t>] ;</a:t>
            </a:r>
            <a:r>
              <a:rPr lang="en-US" sz="2800" dirty="0" err="1" smtClean="0">
                <a:latin typeface="Preeti" pitchFamily="2" charset="0"/>
              </a:rPr>
              <a:t>DaGwdf</a:t>
            </a:r>
            <a:r>
              <a:rPr lang="en-US" sz="2800" dirty="0" smtClean="0">
                <a:latin typeface="Preeti" pitchFamily="2" charset="0"/>
              </a:rPr>
              <a:t> :</a:t>
            </a:r>
            <a:r>
              <a:rPr lang="en-US" sz="2800" dirty="0" err="1" smtClean="0">
                <a:latin typeface="Preeti" pitchFamily="2" charset="0"/>
              </a:rPr>
              <a:t>yfgLo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txx?n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pknAw</a:t>
            </a:r>
            <a:r>
              <a:rPr lang="en-US" sz="2800" dirty="0" smtClean="0">
                <a:latin typeface="Preeti" pitchFamily="2" charset="0"/>
              </a:rPr>
              <a:t> u/</a:t>
            </a:r>
            <a:r>
              <a:rPr lang="en-US" sz="2800" dirty="0" err="1" smtClean="0">
                <a:latin typeface="Preeti" pitchFamily="2" charset="0"/>
              </a:rPr>
              <a:t>fOPsf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laa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0f</a:t>
            </a:r>
            <a:r>
              <a:rPr lang="en-US" sz="2800" dirty="0" smtClean="0">
                <a:latin typeface="Preeti" pitchFamily="2" charset="0"/>
              </a:rPr>
              <a:t> o; </a:t>
            </a:r>
            <a:r>
              <a:rPr lang="en-US" sz="2800" dirty="0" err="1" smtClean="0">
                <a:latin typeface="Preeti" pitchFamily="2" charset="0"/>
              </a:rPr>
              <a:t>k|sf</a:t>
            </a:r>
            <a:r>
              <a:rPr lang="en-US" sz="2800" dirty="0" smtClean="0">
                <a:latin typeface="Preeti" pitchFamily="2" charset="0"/>
              </a:rPr>
              <a:t>/ /x]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 5 . </a:t>
            </a:r>
          </a:p>
          <a:p>
            <a:endParaRPr lang="en-US" sz="2800" dirty="0">
              <a:latin typeface="Preeti" pitchFamily="2" charset="0"/>
            </a:endParaRPr>
          </a:p>
        </p:txBody>
      </p:sp>
      <p:pic>
        <p:nvPicPr>
          <p:cNvPr id="6" name="Picture 5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057400"/>
            <a:ext cx="8153400" cy="4191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Preeti" pitchFamily="2" charset="0"/>
              </a:rPr>
              <a:t>&amp;= </a:t>
            </a:r>
            <a:r>
              <a:rPr lang="en-US" sz="3200" b="1" dirty="0" err="1" smtClean="0">
                <a:latin typeface="Preeti" pitchFamily="2" charset="0"/>
              </a:rPr>
              <a:t>clt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hf</a:t>
            </a:r>
            <a:r>
              <a:rPr lang="en-US" sz="3200" b="1" dirty="0" smtClean="0">
                <a:latin typeface="Preeti" pitchFamily="2" charset="0"/>
              </a:rPr>
              <a:t>]</a:t>
            </a:r>
            <a:r>
              <a:rPr lang="en-US" sz="3200" b="1" dirty="0" err="1" smtClean="0">
                <a:latin typeface="Preeti" pitchFamily="2" charset="0"/>
              </a:rPr>
              <a:t>lvddf</a:t>
            </a:r>
            <a:r>
              <a:rPr lang="en-US" sz="3200" b="1" dirty="0" smtClean="0">
                <a:latin typeface="Preeti" pitchFamily="2" charset="0"/>
              </a:rPr>
              <a:t> k/]</a:t>
            </a:r>
            <a:r>
              <a:rPr lang="en-US" sz="3200" b="1" dirty="0" err="1" smtClean="0">
                <a:latin typeface="Preeti" pitchFamily="2" charset="0"/>
              </a:rPr>
              <a:t>sf</a:t>
            </a:r>
            <a:r>
              <a:rPr lang="en-US" sz="3200" b="1" dirty="0" smtClean="0">
                <a:latin typeface="Preeti" pitchFamily="2" charset="0"/>
              </a:rPr>
              <a:t> / </a:t>
            </a:r>
            <a:r>
              <a:rPr lang="en-US" sz="3200" b="1" dirty="0" err="1" smtClean="0">
                <a:latin typeface="Preeti" pitchFamily="2" charset="0"/>
              </a:rPr>
              <a:t>tTsfn</a:t>
            </a:r>
            <a:r>
              <a:rPr lang="en-US" sz="3200" b="1" dirty="0" smtClean="0">
                <a:latin typeface="Preeti" pitchFamily="2" charset="0"/>
              </a:rPr>
              <a:t> :</a:t>
            </a:r>
            <a:r>
              <a:rPr lang="en-US" sz="3200" b="1" dirty="0" err="1" smtClean="0">
                <a:latin typeface="Preeti" pitchFamily="2" charset="0"/>
              </a:rPr>
              <a:t>yfgfGt</a:t>
            </a:r>
            <a:r>
              <a:rPr lang="en-US" sz="3200" b="1" dirty="0" smtClean="0">
                <a:latin typeface="Preeti" pitchFamily="2" charset="0"/>
              </a:rPr>
              <a:t>/</a:t>
            </a:r>
            <a:r>
              <a:rPr lang="en-US" sz="3200" b="1" dirty="0" err="1" smtClean="0">
                <a:latin typeface="Preeti" pitchFamily="2" charset="0"/>
              </a:rPr>
              <a:t>0f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ug</a:t>
            </a:r>
            <a:r>
              <a:rPr lang="en-US" sz="3200" b="1" dirty="0" smtClean="0">
                <a:latin typeface="Preeti" pitchFamily="2" charset="0"/>
              </a:rPr>
              <a:t>{' kg]{ </a:t>
            </a:r>
            <a:r>
              <a:rPr lang="en-US" sz="3200" b="1" dirty="0" err="1" smtClean="0">
                <a:latin typeface="Preeti" pitchFamily="2" charset="0"/>
              </a:rPr>
              <a:t>a:tLx?sf</a:t>
            </a:r>
            <a:r>
              <a:rPr lang="en-US" sz="3200" b="1" dirty="0" smtClean="0">
                <a:latin typeface="Preeti" pitchFamily="2" charset="0"/>
              </a:rPr>
              <a:t>] </a:t>
            </a:r>
            <a:r>
              <a:rPr lang="en-US" sz="3200" b="1" dirty="0" err="1" smtClean="0">
                <a:latin typeface="Preeti" pitchFamily="2" charset="0"/>
              </a:rPr>
              <a:t>k|fl</a:t>
            </a:r>
            <a:r>
              <a:rPr lang="en-US" sz="3200" b="1" dirty="0" smtClean="0">
                <a:latin typeface="Preeti" pitchFamily="2" charset="0"/>
              </a:rPr>
              <a:t>/</a:t>
            </a:r>
            <a:r>
              <a:rPr lang="en-US" sz="3200" b="1" dirty="0" err="1" smtClean="0">
                <a:latin typeface="Preeti" pitchFamily="2" charset="0"/>
              </a:rPr>
              <a:t>lDes</a:t>
            </a:r>
            <a:r>
              <a:rPr lang="en-US" sz="3200" b="1" dirty="0" smtClean="0">
                <a:latin typeface="Preeti" pitchFamily="2" charset="0"/>
              </a:rPr>
              <a:t> ;j]{</a:t>
            </a:r>
            <a:r>
              <a:rPr lang="en-US" sz="3200" b="1" dirty="0" err="1" smtClean="0">
                <a:latin typeface="Preeti" pitchFamily="2" charset="0"/>
              </a:rPr>
              <a:t>If0f</a:t>
            </a:r>
            <a:r>
              <a:rPr lang="en-US" sz="3200" b="1" dirty="0" smtClean="0">
                <a:latin typeface="Preeti" pitchFamily="2" charset="0"/>
              </a:rPr>
              <a:t> M</a:t>
            </a:r>
            <a:endParaRPr lang="en-US" sz="3200" dirty="0">
              <a:latin typeface="Preeti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133600"/>
          <a:ext cx="8915402" cy="4605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3214"/>
                <a:gridCol w="1083180"/>
                <a:gridCol w="1426881"/>
                <a:gridCol w="739479"/>
                <a:gridCol w="999858"/>
                <a:gridCol w="999858"/>
                <a:gridCol w="1083180"/>
                <a:gridCol w="1749752"/>
              </a:tblGrid>
              <a:tr h="494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l;=g+=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hf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]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lvd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a:tLsf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]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gfd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uf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=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kf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=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Preeti" pitchFamily="2" charset="0"/>
                          <a:ea typeface="+mn-ea"/>
                          <a:cs typeface="+mn-cs"/>
                        </a:rPr>
                        <a:t>÷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g=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kf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j8f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 g+=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sf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0f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dfgjLo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Iflt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lakb</a:t>
                      </a:r>
                      <a:r>
                        <a:rPr lang="en-US" sz="1600" b="1" baseline="0" dirty="0" smtClean="0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ldlt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3/w'/L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s}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Preeti"/>
                          <a:ea typeface="Calibri"/>
                          <a:cs typeface="Times New Roman"/>
                        </a:rPr>
                        <a:t>lkmot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Preeti"/>
                          <a:ea typeface="Calibri"/>
                          <a:cs typeface="Times New Roman"/>
                        </a:rPr>
                        <a:t>!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lnbL 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h'un uf=kf= – @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klx/f]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#(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@)&amp;&amp;.)$.#)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!&amp;@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Klx/f]n] a:tL g} 5f]k]sf]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@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gfDkmf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h'un uf=kf= – @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klx/f]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@(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Hfldgdf lr/f lr/f k/]sf] / efl:;Psf]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#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af]Nb]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h'un uf=kf= – #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klx/f]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@^)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Hfldgdf lr/f lr/f k/]sf] / efl:;Psf]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$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nfrf{ 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ef]6]sf]lz uf=kf= –#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klx/f]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&amp;%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Hfldgdf lr/f lr/f k/]sf] / efl:;Psf]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hDa'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afx|la;] g=kf= – % 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klx/f]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@)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@)&amp;&amp;.)#.@%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@#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klx/f] / af9Ln] a:tL k'/]sf]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^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7'nf] ysgL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d]nDrL g=kf= – $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klx/f]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!)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klx/f] a:tL glhs k'u]sf]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&amp;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cdn]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d]nDrL g=kf= – $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klx/f]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!%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klx/f] a:tL glhs k'u]sf]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*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Preeti"/>
                          <a:ea typeface="Calibri"/>
                          <a:cs typeface="Times New Roman"/>
                        </a:rPr>
                        <a:t>af</a:t>
                      </a:r>
                      <a:r>
                        <a:rPr lang="en-US" sz="1600" dirty="0">
                          <a:latin typeface="Preeti"/>
                          <a:ea typeface="Calibri"/>
                          <a:cs typeface="Times New Roman"/>
                        </a:rPr>
                        <a:t>]</a:t>
                      </a:r>
                      <a:r>
                        <a:rPr lang="en-US" sz="1600" dirty="0" err="1">
                          <a:latin typeface="Preeti"/>
                          <a:ea typeface="Calibri"/>
                          <a:cs typeface="Times New Roman"/>
                        </a:rPr>
                        <a:t>Nb</a:t>
                      </a:r>
                      <a:r>
                        <a:rPr lang="en-US" sz="1600" dirty="0">
                          <a:latin typeface="Preeti"/>
                          <a:ea typeface="Calibri"/>
                          <a:cs typeface="Times New Roman"/>
                        </a:rPr>
                        <a:t>]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x]nDa' uf=kf= 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klx/f]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Preet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Preeti"/>
                          <a:ea typeface="Calibri"/>
                          <a:cs typeface="Times New Roman"/>
                        </a:rPr>
                        <a:t>^%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Preeti"/>
                          <a:ea typeface="Calibri"/>
                          <a:cs typeface="Times New Roman"/>
                        </a:rPr>
                        <a:t>Hfldgdf</a:t>
                      </a:r>
                      <a:r>
                        <a:rPr lang="en-US" sz="1600" dirty="0">
                          <a:latin typeface="Preet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Preeti"/>
                          <a:ea typeface="Calibri"/>
                          <a:cs typeface="Times New Roman"/>
                        </a:rPr>
                        <a:t>lr</a:t>
                      </a:r>
                      <a:r>
                        <a:rPr lang="en-US" sz="1600" dirty="0">
                          <a:latin typeface="Preeti"/>
                          <a:ea typeface="Calibri"/>
                          <a:cs typeface="Times New Roman"/>
                        </a:rPr>
                        <a:t>/f </a:t>
                      </a:r>
                      <a:r>
                        <a:rPr lang="en-US" sz="1600" dirty="0" err="1">
                          <a:latin typeface="Preeti"/>
                          <a:ea typeface="Calibri"/>
                          <a:cs typeface="Times New Roman"/>
                        </a:rPr>
                        <a:t>lr</a:t>
                      </a:r>
                      <a:r>
                        <a:rPr lang="en-US" sz="1600" dirty="0">
                          <a:latin typeface="Preeti"/>
                          <a:ea typeface="Calibri"/>
                          <a:cs typeface="Times New Roman"/>
                        </a:rPr>
                        <a:t>/f k/]</a:t>
                      </a:r>
                      <a:r>
                        <a:rPr lang="en-US" sz="1600" dirty="0" err="1">
                          <a:latin typeface="Preeti"/>
                          <a:ea typeface="Calibri"/>
                          <a:cs typeface="Times New Roman"/>
                        </a:rPr>
                        <a:t>sf</a:t>
                      </a:r>
                      <a:r>
                        <a:rPr lang="en-US" sz="1600" dirty="0">
                          <a:latin typeface="Preeti"/>
                          <a:ea typeface="Calibri"/>
                          <a:cs typeface="Times New Roman"/>
                        </a:rPr>
                        <a:t>] / </a:t>
                      </a:r>
                      <a:r>
                        <a:rPr lang="en-US" sz="1600" dirty="0" err="1">
                          <a:latin typeface="Preeti"/>
                          <a:ea typeface="Calibri"/>
                          <a:cs typeface="Times New Roman"/>
                        </a:rPr>
                        <a:t>efl</a:t>
                      </a:r>
                      <a:r>
                        <a:rPr lang="en-US" sz="1600" dirty="0">
                          <a:latin typeface="Preeti"/>
                          <a:ea typeface="Calibri"/>
                          <a:cs typeface="Times New Roman"/>
                        </a:rPr>
                        <a:t>:;</a:t>
                      </a:r>
                      <a:r>
                        <a:rPr lang="en-US" sz="1600" dirty="0" err="1">
                          <a:latin typeface="Preeti"/>
                          <a:ea typeface="Calibri"/>
                          <a:cs typeface="Times New Roman"/>
                        </a:rPr>
                        <a:t>Psf</a:t>
                      </a:r>
                      <a:r>
                        <a:rPr lang="en-US" sz="1600" dirty="0">
                          <a:latin typeface="Preeti"/>
                          <a:ea typeface="Calibri"/>
                          <a:cs typeface="Times New Roman"/>
                        </a:rPr>
                        <a:t>]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1219200"/>
            <a:ext cx="53575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ea typeface="Calibri" pitchFamily="34" charset="0"/>
                <a:cs typeface="Times New Roman" pitchFamily="18" charset="0"/>
              </a:rPr>
              <a:t>&amp;=! M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ea typeface="Calibri" pitchFamily="34" charset="0"/>
                <a:cs typeface="Times New Roman" pitchFamily="18" charset="0"/>
              </a:rPr>
              <a:t>clt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ea typeface="Calibri" pitchFamily="34" charset="0"/>
                <a:cs typeface="Times New Roman" pitchFamily="18" charset="0"/>
              </a:rPr>
              <a:t>hf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ea typeface="Calibri" pitchFamily="34" charset="0"/>
                <a:cs typeface="Times New Roman" pitchFamily="18" charset="0"/>
              </a:rPr>
              <a:t>]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ea typeface="Calibri" pitchFamily="34" charset="0"/>
                <a:cs typeface="Times New Roman" pitchFamily="18" charset="0"/>
              </a:rPr>
              <a:t>lvd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ea typeface="Calibri" pitchFamily="34" charset="0"/>
                <a:cs typeface="Times New Roman" pitchFamily="18" charset="0"/>
              </a:rPr>
              <a:t>a:tLsf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ea typeface="Calibri" pitchFamily="34" charset="0"/>
                <a:cs typeface="Times New Roman" pitchFamily="18" charset="0"/>
              </a:rPr>
              <a:t>]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ea typeface="Calibri" pitchFamily="34" charset="0"/>
                <a:cs typeface="Times New Roman" pitchFamily="18" charset="0"/>
              </a:rPr>
              <a:t>xfnsf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ea typeface="Calibri" pitchFamily="34" charset="0"/>
                <a:cs typeface="Times New Roman" pitchFamily="18" charset="0"/>
              </a:rPr>
              <a:t>]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ea typeface="Calibri" pitchFamily="34" charset="0"/>
                <a:cs typeface="Times New Roman" pitchFamily="18" charset="0"/>
              </a:rPr>
              <a:t>l:ylt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eeti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89154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7722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Preeti" pitchFamily="2" charset="0"/>
              </a:rPr>
              <a:t>&amp;=@ </a:t>
            </a:r>
            <a:r>
              <a:rPr lang="en-US" sz="3200" b="1" dirty="0" err="1" smtClean="0">
                <a:latin typeface="Preeti" pitchFamily="2" charset="0"/>
              </a:rPr>
              <a:t>clt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hf</a:t>
            </a:r>
            <a:r>
              <a:rPr lang="en-US" sz="3200" b="1" dirty="0" smtClean="0">
                <a:latin typeface="Preeti" pitchFamily="2" charset="0"/>
              </a:rPr>
              <a:t>]</a:t>
            </a:r>
            <a:r>
              <a:rPr lang="en-US" sz="3200" b="1" dirty="0" err="1" smtClean="0">
                <a:latin typeface="Preeti" pitchFamily="2" charset="0"/>
              </a:rPr>
              <a:t>lvd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a:tLsf</a:t>
            </a:r>
            <a:r>
              <a:rPr lang="en-US" sz="3200" b="1" dirty="0" smtClean="0">
                <a:latin typeface="Preeti" pitchFamily="2" charset="0"/>
              </a:rPr>
              <a:t>] </a:t>
            </a:r>
            <a:r>
              <a:rPr lang="en-US" sz="3200" b="1" dirty="0" err="1" smtClean="0">
                <a:latin typeface="Preeti" pitchFamily="2" charset="0"/>
              </a:rPr>
              <a:t>xfnsf</a:t>
            </a:r>
            <a:r>
              <a:rPr lang="en-US" sz="3200" b="1" dirty="0" smtClean="0">
                <a:latin typeface="Preeti" pitchFamily="2" charset="0"/>
              </a:rPr>
              <a:t>] hg;+</a:t>
            </a:r>
            <a:r>
              <a:rPr lang="en-US" sz="3200" b="1" dirty="0" err="1" smtClean="0">
                <a:latin typeface="Preeti" pitchFamily="2" charset="0"/>
              </a:rPr>
              <a:t>lVosLo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ca:yf</a:t>
            </a:r>
            <a:r>
              <a:rPr lang="en-US" sz="3200" b="1" dirty="0" smtClean="0">
                <a:latin typeface="Preeti" pitchFamily="2" charset="0"/>
              </a:rPr>
              <a:t>  M </a:t>
            </a:r>
            <a:endParaRPr lang="en-US" sz="3200" dirty="0" smtClean="0">
              <a:latin typeface="Preeti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172200"/>
            <a:ext cx="861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5913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Preeti" pitchFamily="2" charset="0"/>
              </a:rPr>
              <a:t>&amp;=#  :</a:t>
            </a:r>
            <a:r>
              <a:rPr lang="en-US" sz="3200" b="1" dirty="0" err="1" smtClean="0">
                <a:latin typeface="Preeti" pitchFamily="2" charset="0"/>
              </a:rPr>
              <a:t>yfgfGt</a:t>
            </a:r>
            <a:r>
              <a:rPr lang="en-US" sz="3200" b="1" dirty="0" smtClean="0">
                <a:latin typeface="Preeti" pitchFamily="2" charset="0"/>
              </a:rPr>
              <a:t>/</a:t>
            </a:r>
            <a:r>
              <a:rPr lang="en-US" sz="3200" b="1" dirty="0" err="1" smtClean="0">
                <a:latin typeface="Preeti" pitchFamily="2" charset="0"/>
              </a:rPr>
              <a:t>0fsf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nflu</a:t>
            </a:r>
            <a:r>
              <a:rPr lang="en-US" sz="3200" b="1" dirty="0" smtClean="0">
                <a:latin typeface="Preeti" pitchFamily="2" charset="0"/>
              </a:rPr>
              <a:t> ;+</a:t>
            </a:r>
            <a:r>
              <a:rPr lang="en-US" sz="3200" b="1" dirty="0" err="1" smtClean="0">
                <a:latin typeface="Preeti" pitchFamily="2" charset="0"/>
              </a:rPr>
              <a:t>efljt</a:t>
            </a:r>
            <a:r>
              <a:rPr lang="en-US" sz="3200" b="1" dirty="0" smtClean="0">
                <a:latin typeface="Preeti" pitchFamily="2" charset="0"/>
              </a:rPr>
              <a:t> :</a:t>
            </a:r>
            <a:r>
              <a:rPr lang="en-US" sz="3200" b="1" dirty="0" err="1" smtClean="0">
                <a:latin typeface="Preeti" pitchFamily="2" charset="0"/>
              </a:rPr>
              <a:t>yfgx?sf</a:t>
            </a:r>
            <a:r>
              <a:rPr lang="en-US" sz="3200" b="1" dirty="0" smtClean="0">
                <a:latin typeface="Preeti" pitchFamily="2" charset="0"/>
              </a:rPr>
              <a:t>] </a:t>
            </a:r>
            <a:r>
              <a:rPr lang="en-US" sz="3200" b="1" dirty="0" err="1" smtClean="0">
                <a:latin typeface="Preeti" pitchFamily="2" charset="0"/>
              </a:rPr>
              <a:t>ca:yf</a:t>
            </a:r>
            <a:r>
              <a:rPr lang="en-US" sz="3200" b="1" dirty="0" smtClean="0">
                <a:latin typeface="Preeti" pitchFamily="2" charset="0"/>
              </a:rPr>
              <a:t> M</a:t>
            </a:r>
            <a:endParaRPr lang="en-US" sz="3200" dirty="0">
              <a:latin typeface="Preeti" pitchFamily="2" charset="0"/>
            </a:endParaRPr>
          </a:p>
        </p:txBody>
      </p:sp>
      <p:pic>
        <p:nvPicPr>
          <p:cNvPr id="1026" name="Picture 2" descr="F:\1 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Preeti" pitchFamily="2" charset="0"/>
              </a:rPr>
              <a:t>*=</a:t>
            </a:r>
            <a:r>
              <a:rPr lang="en-US" sz="3200" b="1" dirty="0" err="1" smtClean="0">
                <a:latin typeface="Preeti" pitchFamily="2" charset="0"/>
              </a:rPr>
              <a:t>ljkt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Joa:yfkgdf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ePsf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k|of;x</a:t>
            </a:r>
            <a:r>
              <a:rPr lang="en-US" sz="3200" b="1" dirty="0" smtClean="0">
                <a:latin typeface="Preeti" pitchFamily="2" charset="0"/>
              </a:rPr>
              <a:t>? M</a:t>
            </a:r>
            <a:endParaRPr lang="en-US" sz="3200" dirty="0">
              <a:latin typeface="Preet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pPr lvl="0" algn="just"/>
            <a:r>
              <a:rPr lang="en-US" sz="2800" dirty="0" smtClean="0">
                <a:latin typeface="Preeti" pitchFamily="2" charset="0"/>
              </a:rPr>
              <a:t>;a} ;</a:t>
            </a:r>
            <a:r>
              <a:rPr lang="en-US" sz="2800" dirty="0" err="1" smtClean="0">
                <a:latin typeface="Preeti" pitchFamily="2" charset="0"/>
              </a:rPr>
              <a:t>fgf–7"nf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36gfx?df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tTsfn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kf6L</a:t>
            </a:r>
            <a:r>
              <a:rPr lang="en-US" sz="2800" dirty="0" smtClean="0">
                <a:latin typeface="Preeti" pitchFamily="2" charset="0"/>
              </a:rPr>
              <a:t>{ g]t[</a:t>
            </a:r>
            <a:r>
              <a:rPr lang="en-US" sz="2800" dirty="0" err="1" smtClean="0">
                <a:latin typeface="Preeti" pitchFamily="2" charset="0"/>
              </a:rPr>
              <a:t>Tj</a:t>
            </a:r>
            <a:r>
              <a:rPr lang="en-US" sz="2800" dirty="0" smtClean="0">
                <a:latin typeface="Preeti" pitchFamily="2" charset="0"/>
              </a:rPr>
              <a:t>, </a:t>
            </a:r>
            <a:r>
              <a:rPr lang="en-US" sz="2800" dirty="0" err="1" smtClean="0">
                <a:latin typeface="Preeti" pitchFamily="2" charset="0"/>
              </a:rPr>
              <a:t>hgk|ltlglwx</a:t>
            </a:r>
            <a:r>
              <a:rPr lang="en-US" sz="2800" dirty="0" smtClean="0">
                <a:latin typeface="Preeti" pitchFamily="2" charset="0"/>
              </a:rPr>
              <a:t>?, :</a:t>
            </a:r>
            <a:r>
              <a:rPr lang="en-US" sz="2800" dirty="0" err="1" smtClean="0">
                <a:latin typeface="Preeti" pitchFamily="2" charset="0"/>
              </a:rPr>
              <a:t>yflgo</a:t>
            </a:r>
            <a:r>
              <a:rPr lang="en-US" sz="2800" dirty="0" smtClean="0">
                <a:latin typeface="Preeti" pitchFamily="2" charset="0"/>
              </a:rPr>
              <a:t> ;/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/, </a:t>
            </a:r>
            <a:r>
              <a:rPr lang="en-US" sz="2800" dirty="0" err="1" smtClean="0">
                <a:latin typeface="Preeti" pitchFamily="2" charset="0"/>
              </a:rPr>
              <a:t>kf6L</a:t>
            </a:r>
            <a:r>
              <a:rPr lang="en-US" sz="2800" dirty="0" smtClean="0">
                <a:latin typeface="Preeti" pitchFamily="2" charset="0"/>
              </a:rPr>
              <a:t>{ ;</a:t>
            </a:r>
            <a:r>
              <a:rPr lang="en-US" sz="2800" dirty="0" err="1" smtClean="0">
                <a:latin typeface="Preeti" pitchFamily="2" charset="0"/>
              </a:rPr>
              <a:t>Da4</a:t>
            </a:r>
            <a:r>
              <a:rPr lang="en-US" sz="2800" dirty="0" smtClean="0">
                <a:latin typeface="Preeti" pitchFamily="2" charset="0"/>
              </a:rPr>
              <a:t> hg;+</a:t>
            </a:r>
            <a:r>
              <a:rPr lang="en-US" sz="2800" dirty="0" err="1" smtClean="0">
                <a:latin typeface="Preeti" pitchFamily="2" charset="0"/>
              </a:rPr>
              <a:t>u7gx?sf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vf</a:t>
            </a:r>
            <a:r>
              <a:rPr lang="en-US" sz="2800" dirty="0" smtClean="0">
                <a:latin typeface="Preeti" pitchFamily="2" charset="0"/>
              </a:rPr>
              <a:t>]h, </a:t>
            </a:r>
            <a:r>
              <a:rPr lang="en-US" sz="2800" dirty="0" err="1" smtClean="0">
                <a:latin typeface="Preeti" pitchFamily="2" charset="0"/>
              </a:rPr>
              <a:t>p4f</a:t>
            </a:r>
            <a:r>
              <a:rPr lang="en-US" sz="2800" dirty="0" smtClean="0">
                <a:latin typeface="Preeti" pitchFamily="2" charset="0"/>
              </a:rPr>
              <a:t>/, /</a:t>
            </a:r>
            <a:r>
              <a:rPr lang="en-US" sz="2800" dirty="0" err="1" smtClean="0">
                <a:latin typeface="Preeti" pitchFamily="2" charset="0"/>
              </a:rPr>
              <a:t>fxt</a:t>
            </a:r>
            <a:r>
              <a:rPr lang="en-US" sz="2800" dirty="0" smtClean="0">
                <a:latin typeface="Preeti" pitchFamily="2" charset="0"/>
              </a:rPr>
              <a:t>, </a:t>
            </a:r>
            <a:r>
              <a:rPr lang="en-US" sz="2800" dirty="0" err="1" smtClean="0">
                <a:latin typeface="Preeti" pitchFamily="2" charset="0"/>
              </a:rPr>
              <a:t>c:yfO</a:t>
            </a:r>
            <a:r>
              <a:rPr lang="en-US" sz="2800" dirty="0" smtClean="0">
                <a:latin typeface="Preeti" pitchFamily="2" charset="0"/>
              </a:rPr>
              <a:t>{ </a:t>
            </a:r>
            <a:r>
              <a:rPr lang="en-US" sz="2800" dirty="0" err="1" smtClean="0">
                <a:latin typeface="Preeti" pitchFamily="2" charset="0"/>
              </a:rPr>
              <a:t>a;f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af</a:t>
            </a:r>
            <a:r>
              <a:rPr lang="en-US" sz="2800" dirty="0" smtClean="0">
                <a:latin typeface="Preeti" pitchFamily="2" charset="0"/>
              </a:rPr>
              <a:t>; </a:t>
            </a:r>
            <a:r>
              <a:rPr lang="en-US" sz="2800" dirty="0" err="1" smtClean="0">
                <a:latin typeface="Preeti" pitchFamily="2" charset="0"/>
              </a:rPr>
              <a:t>nufotsf</a:t>
            </a:r>
            <a:r>
              <a:rPr lang="en-US" sz="2800" dirty="0" smtClean="0">
                <a:latin typeface="Preeti" pitchFamily="2" charset="0"/>
              </a:rPr>
              <a:t> ;</a:t>
            </a:r>
            <a:r>
              <a:rPr lang="en-US" sz="2800" dirty="0" err="1" smtClean="0">
                <a:latin typeface="Preeti" pitchFamily="2" charset="0"/>
              </a:rPr>
              <a:t>jfnx?df</a:t>
            </a:r>
            <a:r>
              <a:rPr lang="en-US" sz="2800" dirty="0" smtClean="0">
                <a:latin typeface="Preeti" pitchFamily="2" charset="0"/>
              </a:rPr>
              <a:t> ;</a:t>
            </a:r>
            <a:r>
              <a:rPr lang="en-US" sz="2800" dirty="0" err="1" smtClean="0">
                <a:latin typeface="Preeti" pitchFamily="2" charset="0"/>
              </a:rPr>
              <a:t>lqmotfk'j</a:t>
            </a:r>
            <a:r>
              <a:rPr lang="en-US" sz="2800" dirty="0" smtClean="0">
                <a:latin typeface="Preeti" pitchFamily="2" charset="0"/>
              </a:rPr>
              <a:t>{s </a:t>
            </a:r>
            <a:r>
              <a:rPr lang="en-US" sz="2800" dirty="0" err="1" smtClean="0">
                <a:latin typeface="Preeti" pitchFamily="2" charset="0"/>
              </a:rPr>
              <a:t>36gf:ynx?df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k'u</a:t>
            </a:r>
            <a:r>
              <a:rPr lang="en-US" sz="2800" dirty="0" smtClean="0">
                <a:latin typeface="Preeti" pitchFamily="2" charset="0"/>
              </a:rPr>
              <a:t>]/ </a:t>
            </a:r>
            <a:r>
              <a:rPr lang="en-US" sz="2800" dirty="0" err="1" smtClean="0">
                <a:latin typeface="Preeti" pitchFamily="2" charset="0"/>
              </a:rPr>
              <a:t>kxnsbdL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lnO</a:t>
            </a:r>
            <a:r>
              <a:rPr lang="en-US" sz="2800" dirty="0" smtClean="0">
                <a:latin typeface="Preeti" pitchFamily="2" charset="0"/>
              </a:rPr>
              <a:t>{ </a:t>
            </a:r>
            <a:r>
              <a:rPr lang="en-US" sz="2800" dirty="0" err="1" smtClean="0">
                <a:latin typeface="Preeti" pitchFamily="2" charset="0"/>
              </a:rPr>
              <a:t>lakbdf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kf6L</a:t>
            </a:r>
            <a:r>
              <a:rPr lang="en-US" sz="2800" dirty="0" smtClean="0">
                <a:latin typeface="Preeti" pitchFamily="2" charset="0"/>
              </a:rPr>
              <a:t>{ / ;/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k|ToIf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pkl:ytLsf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k|Tofe"t</a:t>
            </a:r>
            <a:r>
              <a:rPr lang="en-US" sz="2800" dirty="0" smtClean="0">
                <a:latin typeface="Preeti" pitchFamily="2" charset="0"/>
              </a:rPr>
              <a:t> u/</a:t>
            </a:r>
            <a:r>
              <a:rPr lang="en-US" sz="2800" dirty="0" err="1" smtClean="0">
                <a:latin typeface="Preeti" pitchFamily="2" charset="0"/>
              </a:rPr>
              <a:t>fpg</a:t>
            </a:r>
            <a:r>
              <a:rPr lang="en-US" sz="2800" dirty="0" smtClean="0">
                <a:latin typeface="Preeti" pitchFamily="2" charset="0"/>
              </a:rPr>
              <a:t> ;</a:t>
            </a:r>
            <a:r>
              <a:rPr lang="en-US" sz="2800" dirty="0" err="1" smtClean="0">
                <a:latin typeface="Preeti" pitchFamily="2" charset="0"/>
              </a:rPr>
              <a:t>kmn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ePsf</a:t>
            </a:r>
            <a:r>
              <a:rPr lang="en-US" sz="2800" dirty="0" smtClean="0">
                <a:latin typeface="Preeti" pitchFamily="2" charset="0"/>
              </a:rPr>
              <a:t>] 5 . </a:t>
            </a:r>
            <a:r>
              <a:rPr lang="en-US" sz="2800" dirty="0" err="1" smtClean="0">
                <a:latin typeface="Preeti" pitchFamily="2" charset="0"/>
              </a:rPr>
              <a:t>Sltko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kflnsfx?df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k|f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lDes</a:t>
            </a:r>
            <a:r>
              <a:rPr lang="en-US" sz="2800" dirty="0" smtClean="0">
                <a:latin typeface="Preeti" pitchFamily="2" charset="0"/>
              </a:rPr>
              <a:t> r/</a:t>
            </a:r>
            <a:r>
              <a:rPr lang="en-US" sz="2800" dirty="0" err="1" smtClean="0">
                <a:latin typeface="Preeti" pitchFamily="2" charset="0"/>
              </a:rPr>
              <a:t>0fdf</a:t>
            </a:r>
            <a:r>
              <a:rPr lang="en-US" sz="2800" dirty="0" smtClean="0">
                <a:latin typeface="Preeti" pitchFamily="2" charset="0"/>
              </a:rPr>
              <a:t> ;</a:t>
            </a:r>
            <a:r>
              <a:rPr lang="en-US" sz="2800" dirty="0" err="1" smtClean="0">
                <a:latin typeface="Preeti" pitchFamily="2" charset="0"/>
              </a:rPr>
              <a:t>dGjosf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sdL</a:t>
            </a:r>
            <a:r>
              <a:rPr lang="en-US" sz="2800" dirty="0" smtClean="0">
                <a:latin typeface="Preeti" pitchFamily="2" charset="0"/>
              </a:rPr>
              <a:t> /x] t/ </a:t>
            </a:r>
            <a:r>
              <a:rPr lang="en-US" sz="2800" dirty="0" err="1" smtClean="0">
                <a:latin typeface="Preeti" pitchFamily="2" charset="0"/>
              </a:rPr>
              <a:t>cfwf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e't</a:t>
            </a:r>
            <a:r>
              <a:rPr lang="en-US" sz="2800" dirty="0" smtClean="0">
                <a:latin typeface="Preeti" pitchFamily="2" charset="0"/>
              </a:rPr>
              <a:t> ?</a:t>
            </a:r>
            <a:r>
              <a:rPr lang="en-US" sz="2800" dirty="0" err="1" smtClean="0">
                <a:latin typeface="Preeti" pitchFamily="2" charset="0"/>
              </a:rPr>
              <a:t>kdf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kf6L</a:t>
            </a:r>
            <a:r>
              <a:rPr lang="en-US" sz="2800" dirty="0" smtClean="0">
                <a:latin typeface="Preeti" pitchFamily="2" charset="0"/>
              </a:rPr>
              <a:t>{ / :</a:t>
            </a:r>
            <a:r>
              <a:rPr lang="en-US" sz="2800" dirty="0" err="1" smtClean="0">
                <a:latin typeface="Preeti" pitchFamily="2" charset="0"/>
              </a:rPr>
              <a:t>yflgo</a:t>
            </a:r>
            <a:r>
              <a:rPr lang="en-US" sz="2800" dirty="0" smtClean="0">
                <a:latin typeface="Preeti" pitchFamily="2" charset="0"/>
              </a:rPr>
              <a:t> ;/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/x? ;+</a:t>
            </a:r>
            <a:r>
              <a:rPr lang="en-US" sz="2800" dirty="0" err="1" smtClean="0">
                <a:latin typeface="Preeti" pitchFamily="2" charset="0"/>
              </a:rPr>
              <a:t>o'Qm</a:t>
            </a:r>
            <a:r>
              <a:rPr lang="en-US" sz="2800" dirty="0" smtClean="0">
                <a:latin typeface="Preeti" pitchFamily="2" charset="0"/>
              </a:rPr>
              <a:t> ?</a:t>
            </a:r>
            <a:r>
              <a:rPr lang="en-US" sz="2800" dirty="0" err="1" smtClean="0">
                <a:latin typeface="Preeti" pitchFamily="2" charset="0"/>
              </a:rPr>
              <a:t>kdf</a:t>
            </a:r>
            <a:r>
              <a:rPr lang="en-US" sz="2800" dirty="0" smtClean="0">
                <a:latin typeface="Preeti" pitchFamily="2" charset="0"/>
              </a:rPr>
              <a:t> g} </a:t>
            </a:r>
            <a:r>
              <a:rPr lang="en-US" sz="2800" dirty="0" err="1" smtClean="0">
                <a:latin typeface="Preeti" pitchFamily="2" charset="0"/>
              </a:rPr>
              <a:t>lqmoflzn</a:t>
            </a:r>
            <a:r>
              <a:rPr lang="en-US" sz="2800" dirty="0" smtClean="0">
                <a:latin typeface="Preeti" pitchFamily="2" charset="0"/>
              </a:rPr>
              <a:t> /x]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5g</a:t>
            </a:r>
            <a:r>
              <a:rPr lang="en-US" sz="2800" dirty="0" smtClean="0">
                <a:latin typeface="Preeti" pitchFamily="2" charset="0"/>
              </a:rPr>
              <a:t>\ . </a:t>
            </a:r>
            <a:r>
              <a:rPr lang="en-US" sz="2800" dirty="0" err="1" smtClean="0">
                <a:latin typeface="Preeti" pitchFamily="2" charset="0"/>
              </a:rPr>
              <a:t>h;n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lakbdf</a:t>
            </a:r>
            <a:r>
              <a:rPr lang="en-US" sz="2800" dirty="0" smtClean="0">
                <a:latin typeface="Preeti" pitchFamily="2" charset="0"/>
              </a:rPr>
              <a:t> ;d]t </a:t>
            </a:r>
            <a:r>
              <a:rPr lang="en-US" sz="2800" dirty="0" err="1" smtClean="0">
                <a:latin typeface="Preeti" pitchFamily="2" charset="0"/>
              </a:rPr>
              <a:t>kf6L</a:t>
            </a:r>
            <a:r>
              <a:rPr lang="en-US" sz="2800" dirty="0" smtClean="0">
                <a:latin typeface="Preeti" pitchFamily="2" charset="0"/>
              </a:rPr>
              <a:t>{ / ;/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/ </a:t>
            </a:r>
            <a:r>
              <a:rPr lang="en-US" sz="2800" dirty="0" err="1" smtClean="0">
                <a:latin typeface="Preeti" pitchFamily="2" charset="0"/>
              </a:rPr>
              <a:t>hgtf</a:t>
            </a:r>
            <a:r>
              <a:rPr lang="en-US" sz="2800" dirty="0" smtClean="0">
                <a:latin typeface="Preeti" pitchFamily="2" charset="0"/>
              </a:rPr>
              <a:t> ;u}+ /</a:t>
            </a:r>
            <a:r>
              <a:rPr lang="en-US" sz="2800" dirty="0" err="1" smtClean="0">
                <a:latin typeface="Preeti" pitchFamily="2" charset="0"/>
              </a:rPr>
              <a:t>xL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b'Mvdf</a:t>
            </a:r>
            <a:r>
              <a:rPr lang="en-US" sz="2800" dirty="0" smtClean="0">
                <a:latin typeface="Preeti" pitchFamily="2" charset="0"/>
              </a:rPr>
              <a:t> ;</a:t>
            </a:r>
            <a:r>
              <a:rPr lang="en-US" sz="2800" dirty="0" err="1" smtClean="0">
                <a:latin typeface="Preeti" pitchFamily="2" charset="0"/>
              </a:rPr>
              <a:t>fy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lbPsf</a:t>
            </a:r>
            <a:r>
              <a:rPr lang="en-US" sz="2800" dirty="0" smtClean="0">
                <a:latin typeface="Preeti" pitchFamily="2" charset="0"/>
              </a:rPr>
              <a:t>] ;</a:t>
            </a:r>
            <a:r>
              <a:rPr lang="en-US" sz="2800" dirty="0" err="1" smtClean="0">
                <a:latin typeface="Preeti" pitchFamily="2" charset="0"/>
              </a:rPr>
              <a:t>Gb</a:t>
            </a:r>
            <a:r>
              <a:rPr lang="en-US" sz="2800" dirty="0" smtClean="0">
                <a:latin typeface="Preeti" pitchFamily="2" charset="0"/>
              </a:rPr>
              <a:t>]z </a:t>
            </a:r>
            <a:r>
              <a:rPr lang="en-US" sz="2800" dirty="0" err="1" smtClean="0">
                <a:latin typeface="Preeti" pitchFamily="2" charset="0"/>
              </a:rPr>
              <a:t>uPsf</a:t>
            </a:r>
            <a:r>
              <a:rPr lang="en-US" sz="2800" dirty="0" smtClean="0">
                <a:latin typeface="Preeti" pitchFamily="2" charset="0"/>
              </a:rPr>
              <a:t>] 5 .</a:t>
            </a:r>
          </a:p>
          <a:p>
            <a:pPr lvl="0" algn="just"/>
            <a:r>
              <a:rPr lang="en-US" sz="2800" dirty="0" err="1" smtClean="0">
                <a:latin typeface="Preeti" pitchFamily="2" charset="0"/>
              </a:rPr>
              <a:t>laleGg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ljkbx?df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3fOt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ePsf</a:t>
            </a:r>
            <a:r>
              <a:rPr lang="en-US" sz="2800" dirty="0" smtClean="0">
                <a:latin typeface="Preeti" pitchFamily="2" charset="0"/>
              </a:rPr>
              <a:t> !#</a:t>
            </a:r>
            <a:r>
              <a:rPr lang="en-US" sz="2800" dirty="0" err="1" smtClean="0">
                <a:latin typeface="Preeti" pitchFamily="2" charset="0"/>
              </a:rPr>
              <a:t>hgf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gfu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Lsx?nfO</a:t>
            </a:r>
            <a:r>
              <a:rPr lang="en-US" sz="2800" dirty="0" smtClean="0">
                <a:latin typeface="Preeti" pitchFamily="2" charset="0"/>
              </a:rPr>
              <a:t>{ x]</a:t>
            </a:r>
            <a:r>
              <a:rPr lang="en-US" sz="2800" dirty="0" err="1" smtClean="0">
                <a:latin typeface="Preeti" pitchFamily="2" charset="0"/>
              </a:rPr>
              <a:t>lnsK6</a:t>
            </a:r>
            <a:r>
              <a:rPr lang="en-US" sz="2800" dirty="0" smtClean="0">
                <a:latin typeface="Preeti" pitchFamily="2" charset="0"/>
              </a:rPr>
              <a:t>/,</a:t>
            </a:r>
            <a:r>
              <a:rPr lang="en-US" sz="2800" dirty="0" err="1" smtClean="0">
                <a:latin typeface="Preeti" pitchFamily="2" charset="0"/>
              </a:rPr>
              <a:t>PDa'n</a:t>
            </a:r>
            <a:r>
              <a:rPr lang="en-US" sz="2800" dirty="0" smtClean="0">
                <a:latin typeface="Preeti" pitchFamily="2" charset="0"/>
              </a:rPr>
              <a:t>]G; </a:t>
            </a:r>
            <a:r>
              <a:rPr lang="en-US" sz="2800" dirty="0" err="1" smtClean="0">
                <a:latin typeface="Preeti" pitchFamily="2" charset="0"/>
              </a:rPr>
              <a:t>nufotsf</a:t>
            </a:r>
            <a:r>
              <a:rPr lang="en-US" sz="2800" dirty="0" smtClean="0">
                <a:latin typeface="Preeti" pitchFamily="2" charset="0"/>
              </a:rPr>
              <a:t> ;</a:t>
            </a:r>
            <a:r>
              <a:rPr lang="en-US" sz="2800" dirty="0" err="1" smtClean="0">
                <a:latin typeface="Preeti" pitchFamily="2" charset="0"/>
              </a:rPr>
              <a:t>fwgx?sf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kl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rfng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ub</a:t>
            </a:r>
            <a:r>
              <a:rPr lang="en-US" sz="2800" dirty="0" smtClean="0">
                <a:latin typeface="Preeti" pitchFamily="2" charset="0"/>
              </a:rPr>
              <a:t>}{ </a:t>
            </a:r>
            <a:r>
              <a:rPr lang="en-US" sz="2800" dirty="0" err="1" smtClean="0">
                <a:latin typeface="Preeti" pitchFamily="2" charset="0"/>
              </a:rPr>
              <a:t>p4f</a:t>
            </a:r>
            <a:r>
              <a:rPr lang="en-US" sz="2800" dirty="0" smtClean="0">
                <a:latin typeface="Preeti" pitchFamily="2" charset="0"/>
              </a:rPr>
              <a:t>/ u/L] </a:t>
            </a:r>
            <a:r>
              <a:rPr lang="en-US" sz="2800" dirty="0" err="1" smtClean="0">
                <a:latin typeface="Preeti" pitchFamily="2" charset="0"/>
              </a:rPr>
              <a:t>plrt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pkrf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Joa:yf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ul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Psf</a:t>
            </a:r>
            <a:r>
              <a:rPr lang="en-US" sz="2800" dirty="0" smtClean="0">
                <a:latin typeface="Preeti" pitchFamily="2" charset="0"/>
              </a:rPr>
              <a:t>] 5 . </a:t>
            </a:r>
          </a:p>
          <a:p>
            <a:pPr lvl="0" algn="just"/>
            <a:r>
              <a:rPr lang="en-US" sz="2800" dirty="0" err="1" smtClean="0">
                <a:latin typeface="Preeti" pitchFamily="2" charset="0"/>
              </a:rPr>
              <a:t>lnbL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klx</a:t>
            </a:r>
            <a:r>
              <a:rPr lang="en-US" sz="2800" dirty="0" smtClean="0">
                <a:latin typeface="Preeti" pitchFamily="2" charset="0"/>
              </a:rPr>
              <a:t>/f]</a:t>
            </a:r>
            <a:r>
              <a:rPr lang="en-US" sz="2800" dirty="0" err="1" smtClean="0">
                <a:latin typeface="Preeti" pitchFamily="2" charset="0"/>
              </a:rPr>
              <a:t>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cleefas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u'dfPsf</a:t>
            </a:r>
            <a:r>
              <a:rPr lang="en-US" sz="2800" dirty="0" smtClean="0">
                <a:latin typeface="Preeti" pitchFamily="2" charset="0"/>
              </a:rPr>
              <a:t> &amp; </a:t>
            </a:r>
            <a:r>
              <a:rPr lang="en-US" sz="2800" dirty="0" err="1" smtClean="0">
                <a:latin typeface="Preeti" pitchFamily="2" charset="0"/>
              </a:rPr>
              <a:t>hgf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afnaflnsfx?nfO</a:t>
            </a:r>
            <a:r>
              <a:rPr lang="en-US" sz="2800" dirty="0" smtClean="0">
                <a:latin typeface="Preeti" pitchFamily="2" charset="0"/>
              </a:rPr>
              <a:t>{ </a:t>
            </a:r>
            <a:r>
              <a:rPr lang="en-US" sz="2800" dirty="0" err="1" smtClean="0">
                <a:latin typeface="Preeti" pitchFamily="2" charset="0"/>
              </a:rPr>
              <a:t>kf6L</a:t>
            </a:r>
            <a:r>
              <a:rPr lang="en-US" sz="2800" dirty="0" smtClean="0">
                <a:latin typeface="Preeti" pitchFamily="2" charset="0"/>
              </a:rPr>
              <a:t>{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kxn</a:t>
            </a:r>
            <a:r>
              <a:rPr lang="en-US" sz="2800" dirty="0" smtClean="0">
                <a:latin typeface="Preeti" pitchFamily="2" charset="0"/>
              </a:rPr>
              <a:t> / ;</a:t>
            </a:r>
            <a:r>
              <a:rPr lang="en-US" sz="2800" dirty="0" err="1" smtClean="0">
                <a:latin typeface="Preeti" pitchFamily="2" charset="0"/>
              </a:rPr>
              <a:t>Ddfglgo</a:t>
            </a:r>
            <a:r>
              <a:rPr lang="en-US" sz="2800" dirty="0" smtClean="0">
                <a:latin typeface="Preeti" pitchFamily="2" charset="0"/>
              </a:rPr>
              <a:t> ;</a:t>
            </a:r>
            <a:r>
              <a:rPr lang="en-US" sz="2800" dirty="0" err="1" smtClean="0">
                <a:latin typeface="Preeti" pitchFamily="2" charset="0"/>
              </a:rPr>
              <a:t>efd'v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cUgL</a:t>
            </a:r>
            <a:r>
              <a:rPr lang="en-US" sz="2800" dirty="0" smtClean="0">
                <a:latin typeface="Preeti" pitchFamily="2" charset="0"/>
              </a:rPr>
              <a:t> k|;</a:t>
            </a:r>
            <a:r>
              <a:rPr lang="en-US" sz="2800" dirty="0" err="1" smtClean="0">
                <a:latin typeface="Preeti" pitchFamily="2" charset="0"/>
              </a:rPr>
              <a:t>fb</a:t>
            </a:r>
            <a:r>
              <a:rPr lang="en-US" sz="2800" dirty="0" smtClean="0">
                <a:latin typeface="Preeti" pitchFamily="2" charset="0"/>
              </a:rPr>
              <a:t> ;</a:t>
            </a:r>
            <a:r>
              <a:rPr lang="en-US" sz="2800" dirty="0" err="1" smtClean="0">
                <a:latin typeface="Preeti" pitchFamily="2" charset="0"/>
              </a:rPr>
              <a:t>fksf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6fsf</a:t>
            </a:r>
            <a:r>
              <a:rPr lang="en-US" sz="2800" dirty="0" smtClean="0">
                <a:latin typeface="Preeti" pitchFamily="2" charset="0"/>
              </a:rPr>
              <a:t>] g]t[</a:t>
            </a:r>
            <a:r>
              <a:rPr lang="en-US" sz="2800" dirty="0" err="1" smtClean="0">
                <a:latin typeface="Preeti" pitchFamily="2" charset="0"/>
              </a:rPr>
              <a:t>Tjdf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P;cf</a:t>
            </a:r>
            <a:r>
              <a:rPr lang="en-US" sz="2800" dirty="0" smtClean="0">
                <a:latin typeface="Preeti" pitchFamily="2" charset="0"/>
              </a:rPr>
              <a:t>]P; </a:t>
            </a:r>
            <a:r>
              <a:rPr lang="en-US" sz="2800" dirty="0" err="1" smtClean="0">
                <a:latin typeface="Preeti" pitchFamily="2" charset="0"/>
              </a:rPr>
              <a:t>afnu|fddf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Joa:yfkg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ul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Psf</a:t>
            </a:r>
            <a:r>
              <a:rPr lang="en-US" sz="2800" dirty="0" smtClean="0">
                <a:latin typeface="Preeti" pitchFamily="2" charset="0"/>
              </a:rPr>
              <a:t>] 5 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0"/>
            <a:ext cx="8991600" cy="6553200"/>
          </a:xfrm>
        </p:spPr>
        <p:txBody>
          <a:bodyPr>
            <a:noAutofit/>
          </a:bodyPr>
          <a:lstStyle/>
          <a:p>
            <a:pPr lvl="0" algn="just"/>
            <a:r>
              <a:rPr lang="en-US" sz="2800" dirty="0" err="1" smtClean="0">
                <a:latin typeface="Preeti" pitchFamily="2" charset="0"/>
              </a:rPr>
              <a:t>lnbL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klx</a:t>
            </a:r>
            <a:r>
              <a:rPr lang="en-US" sz="2800" dirty="0" smtClean="0">
                <a:latin typeface="Preeti" pitchFamily="2" charset="0"/>
              </a:rPr>
              <a:t>/f]</a:t>
            </a:r>
            <a:r>
              <a:rPr lang="en-US" sz="2800" dirty="0" err="1" smtClean="0">
                <a:latin typeface="Preeti" pitchFamily="2" charset="0"/>
              </a:rPr>
              <a:t>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cleefas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u'dfPsf</a:t>
            </a:r>
            <a:r>
              <a:rPr lang="en-US" sz="2800" dirty="0" smtClean="0">
                <a:latin typeface="Preeti" pitchFamily="2" charset="0"/>
              </a:rPr>
              <a:t> &amp; </a:t>
            </a:r>
            <a:r>
              <a:rPr lang="en-US" sz="2800" dirty="0" err="1" smtClean="0">
                <a:latin typeface="Preeti" pitchFamily="2" charset="0"/>
              </a:rPr>
              <a:t>hgf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afnaflnsfx?nfO</a:t>
            </a:r>
            <a:r>
              <a:rPr lang="en-US" sz="2800" dirty="0" smtClean="0">
                <a:latin typeface="Preeti" pitchFamily="2" charset="0"/>
              </a:rPr>
              <a:t>{ </a:t>
            </a:r>
            <a:r>
              <a:rPr lang="en-US" sz="2800" dirty="0" err="1" smtClean="0">
                <a:latin typeface="Preeti" pitchFamily="2" charset="0"/>
              </a:rPr>
              <a:t>kf6L</a:t>
            </a:r>
            <a:r>
              <a:rPr lang="en-US" sz="2800" dirty="0" smtClean="0">
                <a:latin typeface="Preeti" pitchFamily="2" charset="0"/>
              </a:rPr>
              <a:t>{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kxn</a:t>
            </a:r>
            <a:r>
              <a:rPr lang="en-US" sz="2800" dirty="0" smtClean="0">
                <a:latin typeface="Preeti" pitchFamily="2" charset="0"/>
              </a:rPr>
              <a:t> / ;</a:t>
            </a:r>
            <a:r>
              <a:rPr lang="en-US" sz="2800" dirty="0" err="1" smtClean="0">
                <a:latin typeface="Preeti" pitchFamily="2" charset="0"/>
              </a:rPr>
              <a:t>Ddfglgo</a:t>
            </a:r>
            <a:r>
              <a:rPr lang="en-US" sz="2800" dirty="0" smtClean="0">
                <a:latin typeface="Preeti" pitchFamily="2" charset="0"/>
              </a:rPr>
              <a:t> ;</a:t>
            </a:r>
            <a:r>
              <a:rPr lang="en-US" sz="2800" dirty="0" err="1" smtClean="0">
                <a:latin typeface="Preeti" pitchFamily="2" charset="0"/>
              </a:rPr>
              <a:t>efd'v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cUgL</a:t>
            </a:r>
            <a:r>
              <a:rPr lang="en-US" sz="2800" dirty="0" smtClean="0">
                <a:latin typeface="Preeti" pitchFamily="2" charset="0"/>
              </a:rPr>
              <a:t> k|;</a:t>
            </a:r>
            <a:r>
              <a:rPr lang="en-US" sz="2800" dirty="0" err="1" smtClean="0">
                <a:latin typeface="Preeti" pitchFamily="2" charset="0"/>
              </a:rPr>
              <a:t>fb</a:t>
            </a:r>
            <a:r>
              <a:rPr lang="en-US" sz="2800" dirty="0" smtClean="0">
                <a:latin typeface="Preeti" pitchFamily="2" charset="0"/>
              </a:rPr>
              <a:t> ;</a:t>
            </a:r>
            <a:r>
              <a:rPr lang="en-US" sz="2800" dirty="0" err="1" smtClean="0">
                <a:latin typeface="Preeti" pitchFamily="2" charset="0"/>
              </a:rPr>
              <a:t>fksf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6fsf</a:t>
            </a:r>
            <a:r>
              <a:rPr lang="en-US" sz="2800" dirty="0" smtClean="0">
                <a:latin typeface="Preeti" pitchFamily="2" charset="0"/>
              </a:rPr>
              <a:t>] g]t[</a:t>
            </a:r>
            <a:r>
              <a:rPr lang="en-US" sz="2800" dirty="0" err="1" smtClean="0">
                <a:latin typeface="Preeti" pitchFamily="2" charset="0"/>
              </a:rPr>
              <a:t>Tjdf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P;cf</a:t>
            </a:r>
            <a:r>
              <a:rPr lang="en-US" sz="2800" dirty="0" smtClean="0">
                <a:latin typeface="Preeti" pitchFamily="2" charset="0"/>
              </a:rPr>
              <a:t>]P; </a:t>
            </a:r>
            <a:r>
              <a:rPr lang="en-US" sz="2800" dirty="0" err="1" smtClean="0">
                <a:latin typeface="Preeti" pitchFamily="2" charset="0"/>
              </a:rPr>
              <a:t>afnu|fddf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Joa:yfkg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ul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Psf</a:t>
            </a:r>
            <a:r>
              <a:rPr lang="en-US" sz="2800" dirty="0" smtClean="0">
                <a:latin typeface="Preeti" pitchFamily="2" charset="0"/>
              </a:rPr>
              <a:t>] 5 .</a:t>
            </a:r>
          </a:p>
          <a:p>
            <a:pPr lvl="0" algn="just"/>
            <a:r>
              <a:rPr lang="en-US" sz="2800" dirty="0" err="1" smtClean="0">
                <a:latin typeface="Preeti" pitchFamily="2" charset="0"/>
              </a:rPr>
              <a:t>af9L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klx</a:t>
            </a:r>
            <a:r>
              <a:rPr lang="en-US" sz="2800" dirty="0" smtClean="0">
                <a:latin typeface="Preeti" pitchFamily="2" charset="0"/>
              </a:rPr>
              <a:t>/f]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0f</a:t>
            </a:r>
            <a:r>
              <a:rPr lang="en-US" sz="2800" dirty="0" smtClean="0">
                <a:latin typeface="Preeti" pitchFamily="2" charset="0"/>
              </a:rPr>
              <a:t> 3/</a:t>
            </a:r>
            <a:r>
              <a:rPr lang="en-US" sz="2800" dirty="0" err="1" smtClean="0">
                <a:latin typeface="Preeti" pitchFamily="2" charset="0"/>
              </a:rPr>
              <a:t>af</a:t>
            </a:r>
            <a:r>
              <a:rPr lang="en-US" sz="2800" dirty="0" smtClean="0">
                <a:latin typeface="Preeti" pitchFamily="2" charset="0"/>
              </a:rPr>
              <a:t>/ </a:t>
            </a:r>
            <a:r>
              <a:rPr lang="en-US" sz="2800" dirty="0" err="1" smtClean="0">
                <a:latin typeface="Preeti" pitchFamily="2" charset="0"/>
              </a:rPr>
              <a:t>lalxg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ePsf</a:t>
            </a:r>
            <a:r>
              <a:rPr lang="en-US" sz="2800" dirty="0" smtClean="0">
                <a:latin typeface="Preeti" pitchFamily="2" charset="0"/>
              </a:rPr>
              <a:t> /  </a:t>
            </a:r>
            <a:r>
              <a:rPr lang="en-US" sz="2800" dirty="0" err="1" smtClean="0">
                <a:latin typeface="Preeti" pitchFamily="2" charset="0"/>
              </a:rPr>
              <a:t>pRr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hf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lvddf</a:t>
            </a:r>
            <a:r>
              <a:rPr lang="en-US" sz="2800" dirty="0" smtClean="0">
                <a:latin typeface="Preeti" pitchFamily="2" charset="0"/>
              </a:rPr>
              <a:t> /x]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ne-NP" sz="2800" b="1" dirty="0" smtClean="0">
                <a:latin typeface="Preeti" pitchFamily="2" charset="0"/>
              </a:rPr>
              <a:t> </a:t>
            </a:r>
            <a:r>
              <a:rPr lang="en-US" sz="2800" dirty="0" smtClean="0">
                <a:latin typeface="Preeti" pitchFamily="2" charset="0"/>
              </a:rPr>
              <a:t>3/w'/</a:t>
            </a:r>
            <a:r>
              <a:rPr lang="en-US" sz="2800" dirty="0" err="1" smtClean="0">
                <a:latin typeface="Preeti" pitchFamily="2" charset="0"/>
              </a:rPr>
              <a:t>Lsf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gfu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Lsx?sf</a:t>
            </a:r>
            <a:r>
              <a:rPr lang="ne-NP" sz="2800" b="1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nflu</a:t>
            </a:r>
            <a:r>
              <a:rPr lang="en-US" sz="2800" dirty="0" smtClean="0">
                <a:latin typeface="Preeti" pitchFamily="2" charset="0"/>
              </a:rPr>
              <a:t> 6]</a:t>
            </a:r>
            <a:r>
              <a:rPr lang="en-US" sz="2800" dirty="0" err="1" smtClean="0">
                <a:latin typeface="Preeti" pitchFamily="2" charset="0"/>
              </a:rPr>
              <a:t>G6</a:t>
            </a:r>
            <a:r>
              <a:rPr lang="en-US" sz="2800" dirty="0" smtClean="0">
                <a:latin typeface="Preeti" pitchFamily="2" charset="0"/>
              </a:rPr>
              <a:t>, </a:t>
            </a:r>
            <a:r>
              <a:rPr lang="en-US" sz="2800" dirty="0" err="1" smtClean="0">
                <a:latin typeface="Preeti" pitchFamily="2" charset="0"/>
              </a:rPr>
              <a:t>lqkfn</a:t>
            </a:r>
            <a:r>
              <a:rPr lang="en-US" sz="2800" dirty="0" smtClean="0">
                <a:latin typeface="Preeti" pitchFamily="2" charset="0"/>
              </a:rPr>
              <a:t> / </a:t>
            </a:r>
            <a:r>
              <a:rPr lang="en-US" sz="2800" dirty="0" err="1" smtClean="0">
                <a:latin typeface="Preeti" pitchFamily="2" charset="0"/>
              </a:rPr>
              <a:t>cGo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nh</a:t>
            </a:r>
            <a:r>
              <a:rPr lang="en-US" sz="2800" dirty="0" smtClean="0">
                <a:latin typeface="Preeti" pitchFamily="2" charset="0"/>
              </a:rPr>
              <a:t>]:</a:t>
            </a:r>
            <a:r>
              <a:rPr lang="en-US" sz="2800" dirty="0" err="1" smtClean="0">
                <a:latin typeface="Preeti" pitchFamily="2" charset="0"/>
              </a:rPr>
              <a:t>6Ls</a:t>
            </a:r>
            <a:r>
              <a:rPr lang="en-US" sz="2800" dirty="0" smtClean="0">
                <a:latin typeface="Preeti" pitchFamily="2" charset="0"/>
              </a:rPr>
              <a:t> ;</a:t>
            </a:r>
            <a:r>
              <a:rPr lang="en-US" sz="2800" dirty="0" err="1" smtClean="0">
                <a:latin typeface="Preeti" pitchFamily="2" charset="0"/>
              </a:rPr>
              <a:t>fdfu|Lsf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Joa:yf</a:t>
            </a:r>
            <a:r>
              <a:rPr lang="en-US" sz="2800" dirty="0" smtClean="0">
                <a:latin typeface="Preeti" pitchFamily="2" charset="0"/>
              </a:rPr>
              <a:t> u/L </a:t>
            </a:r>
            <a:r>
              <a:rPr lang="en-US" sz="2800" dirty="0" err="1" smtClean="0">
                <a:latin typeface="Preeti" pitchFamily="2" charset="0"/>
              </a:rPr>
              <a:t>kf6L</a:t>
            </a:r>
            <a:r>
              <a:rPr lang="en-US" sz="2800" dirty="0" smtClean="0">
                <a:latin typeface="Preeti" pitchFamily="2" charset="0"/>
              </a:rPr>
              <a:t>{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 ;</a:t>
            </a:r>
            <a:r>
              <a:rPr lang="en-US" sz="2800" dirty="0" err="1" smtClean="0">
                <a:latin typeface="Preeti" pitchFamily="2" charset="0"/>
              </a:rPr>
              <a:t>xof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u,;dGjo</a:t>
            </a:r>
            <a:r>
              <a:rPr lang="en-US" sz="2800" dirty="0" smtClean="0">
                <a:latin typeface="Preeti" pitchFamily="2" charset="0"/>
              </a:rPr>
              <a:t> / :</a:t>
            </a:r>
            <a:r>
              <a:rPr lang="en-US" sz="2800" dirty="0" err="1" smtClean="0">
                <a:latin typeface="Preeti" pitchFamily="2" charset="0"/>
              </a:rPr>
              <a:t>yflgo</a:t>
            </a:r>
            <a:r>
              <a:rPr lang="en-US" sz="2800" dirty="0" smtClean="0">
                <a:latin typeface="Preeti" pitchFamily="2" charset="0"/>
              </a:rPr>
              <a:t> ;/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 g]t[</a:t>
            </a:r>
            <a:r>
              <a:rPr lang="en-US" sz="2800" dirty="0" err="1" smtClean="0">
                <a:latin typeface="Preeti" pitchFamily="2" charset="0"/>
              </a:rPr>
              <a:t>Tjdf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c:yfO</a:t>
            </a:r>
            <a:r>
              <a:rPr lang="en-US" sz="2800" dirty="0" smtClean="0">
                <a:latin typeface="Preeti" pitchFamily="2" charset="0"/>
              </a:rPr>
              <a:t>{ </a:t>
            </a:r>
            <a:r>
              <a:rPr lang="en-US" sz="2800" dirty="0" err="1" smtClean="0">
                <a:latin typeface="Preeti" pitchFamily="2" charset="0"/>
              </a:rPr>
              <a:t>a;f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af;sf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Joa:yf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ldnfO</a:t>
            </a:r>
            <a:r>
              <a:rPr lang="en-US" sz="2800" dirty="0" smtClean="0">
                <a:latin typeface="Preeti" pitchFamily="2" charset="0"/>
              </a:rPr>
              <a:t>{</a:t>
            </a:r>
            <a:r>
              <a:rPr lang="en-US" sz="2800" dirty="0" err="1" smtClean="0">
                <a:latin typeface="Preeti" pitchFamily="2" charset="0"/>
              </a:rPr>
              <a:t>Psf</a:t>
            </a:r>
            <a:r>
              <a:rPr lang="en-US" sz="2800" dirty="0" smtClean="0">
                <a:latin typeface="Preeti" pitchFamily="2" charset="0"/>
              </a:rPr>
              <a:t>] 5 .</a:t>
            </a:r>
          </a:p>
          <a:p>
            <a:pPr algn="just"/>
            <a:r>
              <a:rPr lang="en-US" sz="2800" dirty="0" err="1" smtClean="0">
                <a:latin typeface="Preeti" pitchFamily="2" charset="0"/>
              </a:rPr>
              <a:t>ldlt</a:t>
            </a:r>
            <a:r>
              <a:rPr lang="en-US" sz="2800" dirty="0" smtClean="0">
                <a:latin typeface="Preeti" pitchFamily="2" charset="0"/>
              </a:rPr>
              <a:t> @)&amp;&amp; </a:t>
            </a:r>
            <a:r>
              <a:rPr lang="en-US" sz="2800" dirty="0" err="1" smtClean="0">
                <a:latin typeface="Preeti" pitchFamily="2" charset="0"/>
              </a:rPr>
              <a:t>ebf</a:t>
            </a:r>
            <a:r>
              <a:rPr lang="en-US" sz="2800" dirty="0" smtClean="0">
                <a:latin typeface="Preeti" pitchFamily="2" charset="0"/>
              </a:rPr>
              <a:t>} * </a:t>
            </a:r>
            <a:r>
              <a:rPr lang="en-US" sz="2800" dirty="0" err="1" smtClean="0">
                <a:latin typeface="Preeti" pitchFamily="2" charset="0"/>
              </a:rPr>
              <a:t>ut</a:t>
            </a:r>
            <a:r>
              <a:rPr lang="en-US" sz="2800" dirty="0" smtClean="0">
                <a:latin typeface="Preeti" pitchFamily="2" charset="0"/>
              </a:rPr>
              <a:t>] ;</a:t>
            </a:r>
            <a:r>
              <a:rPr lang="en-US" sz="2800" dirty="0" err="1" smtClean="0">
                <a:latin typeface="Preeti" pitchFamily="2" charset="0"/>
              </a:rPr>
              <a:t>Ddfglgo</a:t>
            </a:r>
            <a:r>
              <a:rPr lang="en-US" sz="2800" dirty="0" smtClean="0">
                <a:latin typeface="Preeti" pitchFamily="2" charset="0"/>
              </a:rPr>
              <a:t> ;</a:t>
            </a:r>
            <a:r>
              <a:rPr lang="en-US" sz="2800" dirty="0" err="1" smtClean="0">
                <a:latin typeface="Preeti" pitchFamily="2" charset="0"/>
              </a:rPr>
              <a:t>efd'v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cUgL</a:t>
            </a:r>
            <a:r>
              <a:rPr lang="en-US" sz="2800" dirty="0" smtClean="0">
                <a:latin typeface="Preeti" pitchFamily="2" charset="0"/>
              </a:rPr>
              <a:t> k|;</a:t>
            </a:r>
            <a:r>
              <a:rPr lang="en-US" sz="2800" dirty="0" err="1" smtClean="0">
                <a:latin typeface="Preeti" pitchFamily="2" charset="0"/>
              </a:rPr>
              <a:t>fb</a:t>
            </a:r>
            <a:r>
              <a:rPr lang="en-US" sz="2800" dirty="0" smtClean="0">
                <a:latin typeface="Preeti" pitchFamily="2" charset="0"/>
              </a:rPr>
              <a:t> ;</a:t>
            </a:r>
            <a:r>
              <a:rPr lang="en-US" sz="2800" dirty="0" err="1" smtClean="0">
                <a:latin typeface="Preeti" pitchFamily="2" charset="0"/>
              </a:rPr>
              <a:t>fksf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6fsf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kxndf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l;Gw'kfNrf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ssf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af9L</a:t>
            </a:r>
            <a:r>
              <a:rPr lang="en-US" sz="2800" dirty="0" smtClean="0">
                <a:latin typeface="Preeti" pitchFamily="2" charset="0"/>
              </a:rPr>
              <a:t> / </a:t>
            </a:r>
            <a:r>
              <a:rPr lang="en-US" sz="2800" dirty="0" err="1" smtClean="0">
                <a:latin typeface="Preeti" pitchFamily="2" charset="0"/>
              </a:rPr>
              <a:t>klx</a:t>
            </a:r>
            <a:r>
              <a:rPr lang="en-US" sz="2800" dirty="0" smtClean="0">
                <a:latin typeface="Preeti" pitchFamily="2" charset="0"/>
              </a:rPr>
              <a:t>/f] ;</a:t>
            </a:r>
            <a:r>
              <a:rPr lang="en-US" sz="2800" dirty="0" err="1" smtClean="0">
                <a:latin typeface="Preeti" pitchFamily="2" charset="0"/>
              </a:rPr>
              <a:t>DaGwdf</a:t>
            </a:r>
            <a:r>
              <a:rPr lang="en-US" sz="2800" dirty="0" smtClean="0">
                <a:latin typeface="Preeti" pitchFamily="2" charset="0"/>
              </a:rPr>
              <a:t> l;+</a:t>
            </a:r>
            <a:r>
              <a:rPr lang="en-US" sz="2800" dirty="0" err="1" smtClean="0">
                <a:latin typeface="Preeti" pitchFamily="2" charset="0"/>
              </a:rPr>
              <a:t>xb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af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pRr:t</a:t>
            </a:r>
            <a:r>
              <a:rPr lang="en-US" sz="2800" dirty="0" smtClean="0">
                <a:latin typeface="Preeti" pitchFamily="2" charset="0"/>
              </a:rPr>
              <a:t>/Lo a}</a:t>
            </a:r>
            <a:r>
              <a:rPr lang="en-US" sz="2800" dirty="0" err="1" smtClean="0">
                <a:latin typeface="Preeti" pitchFamily="2" charset="0"/>
              </a:rPr>
              <a:t>7ssf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cfof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hgf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ug</a:t>
            </a:r>
            <a:r>
              <a:rPr lang="en-US" sz="2800" dirty="0" smtClean="0">
                <a:latin typeface="Preeti" pitchFamily="2" charset="0"/>
              </a:rPr>
              <a:t>{' </a:t>
            </a:r>
            <a:r>
              <a:rPr lang="en-US" sz="2800" dirty="0" err="1" smtClean="0">
                <a:latin typeface="Preeti" pitchFamily="2" charset="0"/>
              </a:rPr>
              <a:t>eof</a:t>
            </a:r>
            <a:r>
              <a:rPr lang="en-US" sz="2800" dirty="0" smtClean="0">
                <a:latin typeface="Preeti" pitchFamily="2" charset="0"/>
              </a:rPr>
              <a:t>] . </a:t>
            </a:r>
            <a:r>
              <a:rPr lang="en-US" sz="2800" dirty="0" err="1" smtClean="0">
                <a:latin typeface="Preeti" pitchFamily="2" charset="0"/>
              </a:rPr>
              <a:t>la:yflktx?sf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nfuL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tTsfn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c:yfO</a:t>
            </a:r>
            <a:r>
              <a:rPr lang="en-US" sz="2800" dirty="0" smtClean="0">
                <a:latin typeface="Preeti" pitchFamily="2" charset="0"/>
              </a:rPr>
              <a:t>{ </a:t>
            </a:r>
            <a:r>
              <a:rPr lang="en-US" sz="2800" dirty="0" err="1" smtClean="0">
                <a:latin typeface="Preeti" pitchFamily="2" charset="0"/>
              </a:rPr>
              <a:t>a;f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af;sf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Joa:yf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ug</a:t>
            </a:r>
            <a:r>
              <a:rPr lang="en-US" sz="2800" dirty="0" smtClean="0">
                <a:latin typeface="Preeti" pitchFamily="2" charset="0"/>
              </a:rPr>
              <a:t>]{ . </a:t>
            </a:r>
            <a:r>
              <a:rPr lang="en-US" sz="2800" dirty="0" err="1" smtClean="0">
                <a:latin typeface="Preeti" pitchFamily="2" charset="0"/>
              </a:rPr>
              <a:t>a:tLx?sf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cWoogsf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nfuL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k|fljlws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6f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nL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k7fpg</a:t>
            </a:r>
            <a:r>
              <a:rPr lang="en-US" sz="2800" dirty="0" smtClean="0">
                <a:latin typeface="Preeti" pitchFamily="2" charset="0"/>
              </a:rPr>
              <a:t>] / /</a:t>
            </a:r>
            <a:r>
              <a:rPr lang="en-US" sz="2800" dirty="0" err="1" smtClean="0">
                <a:latin typeface="Preeti" pitchFamily="2" charset="0"/>
              </a:rPr>
              <a:t>fli6«o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ljkb</a:t>
            </a:r>
            <a:r>
              <a:rPr lang="en-US" sz="2800" dirty="0" smtClean="0">
                <a:latin typeface="Preeti" pitchFamily="2" charset="0"/>
              </a:rPr>
              <a:t>\ </a:t>
            </a:r>
            <a:r>
              <a:rPr lang="en-US" sz="2800" dirty="0" err="1" smtClean="0">
                <a:latin typeface="Preeti" pitchFamily="2" charset="0"/>
              </a:rPr>
              <a:t>hf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lvd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Go"lgs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0f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tyf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Joj:yfkg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k|flws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0fn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tTsfnLg</a:t>
            </a:r>
            <a:r>
              <a:rPr lang="en-US" sz="2800" dirty="0" smtClean="0">
                <a:latin typeface="Preeti" pitchFamily="2" charset="0"/>
              </a:rPr>
              <a:t> /</a:t>
            </a:r>
            <a:r>
              <a:rPr lang="en-US" sz="2800" dirty="0" err="1" smtClean="0">
                <a:latin typeface="Preeti" pitchFamily="2" charset="0"/>
              </a:rPr>
              <a:t>fxtsf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Joa:yf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ug</a:t>
            </a:r>
            <a:r>
              <a:rPr lang="en-US" sz="2800" dirty="0" smtClean="0">
                <a:latin typeface="Preeti" pitchFamily="2" charset="0"/>
              </a:rPr>
              <a:t>]{  . </a:t>
            </a:r>
            <a:r>
              <a:rPr lang="en-US" sz="2800" dirty="0" err="1" smtClean="0">
                <a:latin typeface="Preeti" pitchFamily="2" charset="0"/>
              </a:rPr>
              <a:t>hf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lvdo'Qm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a:tLaf6</a:t>
            </a:r>
            <a:r>
              <a:rPr lang="en-US" sz="2800" dirty="0" smtClean="0">
                <a:latin typeface="Preeti" pitchFamily="2" charset="0"/>
              </a:rPr>
              <a:t> :</a:t>
            </a:r>
            <a:r>
              <a:rPr lang="en-US" sz="2800" dirty="0" err="1" smtClean="0">
                <a:latin typeface="Preeti" pitchFamily="2" charset="0"/>
              </a:rPr>
              <a:t>yfgfGt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0f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ul</a:t>
            </a:r>
            <a:r>
              <a:rPr lang="en-US" sz="2800" dirty="0" smtClean="0">
                <a:latin typeface="Preeti" pitchFamily="2" charset="0"/>
              </a:rPr>
              <a:t>/g] </a:t>
            </a:r>
            <a:r>
              <a:rPr lang="en-US" sz="2800" dirty="0" err="1" smtClean="0">
                <a:latin typeface="Preeti" pitchFamily="2" charset="0"/>
              </a:rPr>
              <a:t>kl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jf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nfuL</a:t>
            </a:r>
            <a:r>
              <a:rPr lang="en-US" sz="2800" dirty="0" smtClean="0">
                <a:latin typeface="Preeti" pitchFamily="2" charset="0"/>
              </a:rPr>
              <a:t> :</a:t>
            </a:r>
            <a:r>
              <a:rPr lang="en-US" sz="2800" dirty="0" err="1" smtClean="0">
                <a:latin typeface="Preeti" pitchFamily="2" charset="0"/>
              </a:rPr>
              <a:t>yfgLo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txn</a:t>
            </a:r>
            <a:r>
              <a:rPr lang="en-US" sz="2800" dirty="0" smtClean="0">
                <a:latin typeface="Preeti" pitchFamily="2" charset="0"/>
              </a:rPr>
              <a:t>] ;'/</a:t>
            </a:r>
            <a:r>
              <a:rPr lang="en-US" sz="2800" dirty="0" err="1" smtClean="0">
                <a:latin typeface="Preeti" pitchFamily="2" charset="0"/>
              </a:rPr>
              <a:t>lIft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hUuf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Joa:yfkgsf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sfd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ug</a:t>
            </a:r>
            <a:r>
              <a:rPr lang="en-US" sz="2800" dirty="0" smtClean="0">
                <a:latin typeface="Preeti" pitchFamily="2" charset="0"/>
              </a:rPr>
              <a:t>]{ . </a:t>
            </a:r>
            <a:r>
              <a:rPr lang="en-US" sz="2800" dirty="0" err="1" smtClean="0">
                <a:latin typeface="Preeti" pitchFamily="2" charset="0"/>
              </a:rPr>
              <a:t>l;Gw'kfNrf</a:t>
            </a:r>
            <a:r>
              <a:rPr lang="en-US" sz="2800" dirty="0" smtClean="0">
                <a:latin typeface="Preeti" pitchFamily="2" charset="0"/>
              </a:rPr>
              <a:t>]s </a:t>
            </a:r>
            <a:r>
              <a:rPr lang="en-US" sz="2800" dirty="0" err="1" smtClean="0">
                <a:latin typeface="Preeti" pitchFamily="2" charset="0"/>
              </a:rPr>
              <a:t>lhNnf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nfO</a:t>
            </a:r>
            <a:r>
              <a:rPr lang="en-US" sz="2800" dirty="0" smtClean="0">
                <a:latin typeface="Preeti" pitchFamily="2" charset="0"/>
              </a:rPr>
              <a:t>{ </a:t>
            </a:r>
            <a:r>
              <a:rPr lang="en-US" sz="2800" dirty="0" err="1" smtClean="0">
                <a:latin typeface="Preeti" pitchFamily="2" charset="0"/>
              </a:rPr>
              <a:t>ljkb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Joj:yfkgdf</a:t>
            </a:r>
            <a:r>
              <a:rPr lang="en-US" sz="2800" dirty="0" smtClean="0">
                <a:latin typeface="Preeti" pitchFamily="2" charset="0"/>
              </a:rPr>
              <a:t> b]</a:t>
            </a:r>
            <a:r>
              <a:rPr lang="en-US" sz="2800" dirty="0" err="1" smtClean="0">
                <a:latin typeface="Preeti" pitchFamily="2" charset="0"/>
              </a:rPr>
              <a:t>zs</a:t>
            </a:r>
            <a:r>
              <a:rPr lang="en-US" sz="2800" dirty="0" smtClean="0">
                <a:latin typeface="Preeti" pitchFamily="2" charset="0"/>
              </a:rPr>
              <a:t>} </a:t>
            </a:r>
            <a:r>
              <a:rPr lang="en-US" sz="2800" dirty="0" err="1" smtClean="0">
                <a:latin typeface="Preeti" pitchFamily="2" charset="0"/>
              </a:rPr>
              <a:t>gd"gf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lhNnfsf</a:t>
            </a:r>
            <a:r>
              <a:rPr lang="en-US" sz="2800" dirty="0" smtClean="0">
                <a:latin typeface="Preeti" pitchFamily="2" charset="0"/>
              </a:rPr>
              <a:t> ?</a:t>
            </a:r>
            <a:r>
              <a:rPr lang="en-US" sz="2800" dirty="0" err="1" smtClean="0">
                <a:latin typeface="Preeti" pitchFamily="2" charset="0"/>
              </a:rPr>
              <a:t>kdf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ljsf</a:t>
            </a:r>
            <a:r>
              <a:rPr lang="en-US" sz="2800" dirty="0" smtClean="0">
                <a:latin typeface="Preeti" pitchFamily="2" charset="0"/>
              </a:rPr>
              <a:t>; </a:t>
            </a:r>
            <a:r>
              <a:rPr lang="en-US" sz="2800" dirty="0" err="1" smtClean="0">
                <a:latin typeface="Preeti" pitchFamily="2" charset="0"/>
              </a:rPr>
              <a:t>ug</a:t>
            </a:r>
            <a:r>
              <a:rPr lang="en-US" sz="2800" dirty="0" smtClean="0">
                <a:latin typeface="Preeti" pitchFamily="2" charset="0"/>
              </a:rPr>
              <a:t>{ </a:t>
            </a:r>
            <a:r>
              <a:rPr lang="en-US" sz="2800" dirty="0" err="1" smtClean="0">
                <a:latin typeface="Preeti" pitchFamily="2" charset="0"/>
              </a:rPr>
              <a:t>cfjZos</a:t>
            </a:r>
            <a:r>
              <a:rPr lang="en-US" sz="2800" dirty="0" smtClean="0">
                <a:latin typeface="Preeti" pitchFamily="2" charset="0"/>
              </a:rPr>
              <a:t> u[</a:t>
            </a:r>
            <a:r>
              <a:rPr lang="en-US" sz="2800" dirty="0" err="1" smtClean="0">
                <a:latin typeface="Preeti" pitchFamily="2" charset="0"/>
              </a:rPr>
              <a:t>xsfo</a:t>
            </a:r>
            <a:r>
              <a:rPr lang="en-US" sz="2800" dirty="0" smtClean="0">
                <a:latin typeface="Preeti" pitchFamily="2" charset="0"/>
              </a:rPr>
              <a:t>{ ;</a:t>
            </a:r>
            <a:r>
              <a:rPr lang="en-US" sz="2800" dirty="0" err="1" smtClean="0">
                <a:latin typeface="Preeti" pitchFamily="2" charset="0"/>
              </a:rPr>
              <a:t>lxt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tof</a:t>
            </a:r>
            <a:r>
              <a:rPr lang="en-US" sz="2800" dirty="0" smtClean="0">
                <a:latin typeface="Preeti" pitchFamily="2" charset="0"/>
              </a:rPr>
              <a:t>/L </a:t>
            </a:r>
            <a:r>
              <a:rPr lang="en-US" sz="2800" dirty="0" err="1" smtClean="0">
                <a:latin typeface="Preeti" pitchFamily="2" charset="0"/>
              </a:rPr>
              <a:t>ug</a:t>
            </a:r>
            <a:r>
              <a:rPr lang="en-US" sz="2800" dirty="0" smtClean="0">
                <a:latin typeface="Preeti" pitchFamily="2" charset="0"/>
              </a:rPr>
              <a:t>]{ .</a:t>
            </a:r>
            <a:endParaRPr lang="en-US" sz="2800" dirty="0">
              <a:latin typeface="Preeti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lvl="0" algn="just"/>
            <a:r>
              <a:rPr lang="en-US" sz="2800" dirty="0" err="1" smtClean="0">
                <a:latin typeface="Preeti" pitchFamily="2" charset="0"/>
              </a:rPr>
              <a:t>5nkmndf</a:t>
            </a:r>
            <a:r>
              <a:rPr lang="en-US" sz="2800" dirty="0" smtClean="0">
                <a:latin typeface="Preeti" pitchFamily="2" charset="0"/>
              </a:rPr>
              <a:t>  h'/] </a:t>
            </a:r>
            <a:r>
              <a:rPr lang="en-US" sz="2800" dirty="0" err="1" smtClean="0">
                <a:latin typeface="Preeti" pitchFamily="2" charset="0"/>
              </a:rPr>
              <a:t>klx</a:t>
            </a:r>
            <a:r>
              <a:rPr lang="en-US" sz="2800" dirty="0" smtClean="0">
                <a:latin typeface="Preeti" pitchFamily="2" charset="0"/>
              </a:rPr>
              <a:t>/f] </a:t>
            </a:r>
            <a:r>
              <a:rPr lang="en-US" sz="2800" dirty="0" err="1" smtClean="0">
                <a:latin typeface="Preeti" pitchFamily="2" charset="0"/>
              </a:rPr>
              <a:t>kLl8tsf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nfuL</a:t>
            </a:r>
            <a:r>
              <a:rPr lang="en-US" sz="2800" dirty="0" smtClean="0">
                <a:latin typeface="Preeti" pitchFamily="2" charset="0"/>
              </a:rPr>
              <a:t> ;a{;</a:t>
            </a:r>
            <a:r>
              <a:rPr lang="en-US" sz="2800" dirty="0" err="1" smtClean="0">
                <a:latin typeface="Preeti" pitchFamily="2" charset="0"/>
              </a:rPr>
              <a:t>fwf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0faf6</a:t>
            </a:r>
            <a:r>
              <a:rPr lang="en-US" sz="2800" dirty="0" smtClean="0">
                <a:latin typeface="Preeti" pitchFamily="2" charset="0"/>
              </a:rPr>
              <a:t> ;+</a:t>
            </a:r>
            <a:r>
              <a:rPr lang="en-US" sz="2800" dirty="0" err="1" smtClean="0">
                <a:latin typeface="Preeti" pitchFamily="2" charset="0"/>
              </a:rPr>
              <a:t>sng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eO</a:t>
            </a:r>
            <a:r>
              <a:rPr lang="en-US" sz="2800" dirty="0" smtClean="0">
                <a:latin typeface="Preeti" pitchFamily="2" charset="0"/>
              </a:rPr>
              <a:t>{ /</a:t>
            </a:r>
            <a:r>
              <a:rPr lang="en-US" sz="2800" dirty="0" err="1" smtClean="0">
                <a:latin typeface="Preeti" pitchFamily="2" charset="0"/>
              </a:rPr>
              <a:t>fHo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ifdf</a:t>
            </a:r>
            <a:r>
              <a:rPr lang="en-US" sz="2800" dirty="0" smtClean="0">
                <a:latin typeface="Preeti" pitchFamily="2" charset="0"/>
              </a:rPr>
              <a:t> /x]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 /</a:t>
            </a:r>
            <a:r>
              <a:rPr lang="en-US" sz="2800" dirty="0" err="1" smtClean="0">
                <a:latin typeface="Preeti" pitchFamily="2" charset="0"/>
              </a:rPr>
              <a:t>sd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oyfzLw</a:t>
            </a:r>
            <a:r>
              <a:rPr lang="en-US" sz="2800" dirty="0" smtClean="0">
                <a:latin typeface="Preeti" pitchFamily="2" charset="0"/>
              </a:rPr>
              <a:t>| </a:t>
            </a:r>
            <a:r>
              <a:rPr lang="en-US" sz="2800" dirty="0" err="1" smtClean="0">
                <a:latin typeface="Preeti" pitchFamily="2" charset="0"/>
              </a:rPr>
              <a:t>lgsf;f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ug</a:t>
            </a:r>
            <a:r>
              <a:rPr lang="en-US" sz="2800" dirty="0" smtClean="0">
                <a:latin typeface="Preeti" pitchFamily="2" charset="0"/>
              </a:rPr>
              <a:t>]{, </a:t>
            </a:r>
            <a:r>
              <a:rPr lang="en-US" sz="2800" dirty="0" err="1" smtClean="0">
                <a:latin typeface="Preeti" pitchFamily="2" charset="0"/>
              </a:rPr>
              <a:t>l;Gw'kfNrf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sdf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la:yflktx?sf</a:t>
            </a:r>
            <a:r>
              <a:rPr lang="en-US" sz="2800" dirty="0" smtClean="0">
                <a:latin typeface="Preeti" pitchFamily="2" charset="0"/>
              </a:rPr>
              <a:t>] :</a:t>
            </a:r>
            <a:r>
              <a:rPr lang="en-US" sz="2800" dirty="0" err="1" smtClean="0">
                <a:latin typeface="Preeti" pitchFamily="2" charset="0"/>
              </a:rPr>
              <a:t>yfoL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a;f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af;sf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nfuL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Plss</a:t>
            </a:r>
            <a:r>
              <a:rPr lang="en-US" sz="2800" dirty="0" smtClean="0">
                <a:latin typeface="Preeti" pitchFamily="2" charset="0"/>
              </a:rPr>
              <a:t>[t </a:t>
            </a:r>
            <a:r>
              <a:rPr lang="en-US" sz="2800" dirty="0" err="1" smtClean="0">
                <a:latin typeface="Preeti" pitchFamily="2" charset="0"/>
              </a:rPr>
              <a:t>df</a:t>
            </a:r>
            <a:r>
              <a:rPr lang="en-US" sz="2800" dirty="0" smtClean="0">
                <a:latin typeface="Preeti" pitchFamily="2" charset="0"/>
              </a:rPr>
              <a:t>]8]n </a:t>
            </a:r>
            <a:r>
              <a:rPr lang="en-US" sz="2800" dirty="0" err="1" smtClean="0">
                <a:latin typeface="Preeti" pitchFamily="2" charset="0"/>
              </a:rPr>
              <a:t>agfpg</a:t>
            </a:r>
            <a:r>
              <a:rPr lang="en-US" sz="2800" dirty="0" smtClean="0">
                <a:latin typeface="Preeti" pitchFamily="2" charset="0"/>
              </a:rPr>
              <a:t>] / c/</a:t>
            </a:r>
            <a:r>
              <a:rPr lang="en-US" sz="2800" dirty="0" err="1" smtClean="0">
                <a:latin typeface="Preeti" pitchFamily="2" charset="0"/>
              </a:rPr>
              <a:t>lgsf</a:t>
            </a:r>
            <a:r>
              <a:rPr lang="en-US" sz="2800" dirty="0" smtClean="0">
                <a:latin typeface="Preeti" pitchFamily="2" charset="0"/>
              </a:rPr>
              <a:t>] /</a:t>
            </a:r>
            <a:r>
              <a:rPr lang="en-US" sz="2800" dirty="0" err="1" smtClean="0">
                <a:latin typeface="Preeti" pitchFamily="2" charset="0"/>
              </a:rPr>
              <a:t>fhdfu</a:t>
            </a:r>
            <a:r>
              <a:rPr lang="en-US" sz="2800" dirty="0" smtClean="0">
                <a:latin typeface="Preeti" pitchFamily="2" charset="0"/>
              </a:rPr>
              <a:t>{ </a:t>
            </a:r>
            <a:r>
              <a:rPr lang="en-US" sz="2800" dirty="0" err="1" smtClean="0">
                <a:latin typeface="Preeti" pitchFamily="2" charset="0"/>
              </a:rPr>
              <a:t>tTsfn</a:t>
            </a:r>
            <a:r>
              <a:rPr lang="en-US" sz="2800" dirty="0" smtClean="0">
                <a:latin typeface="Preeti" pitchFamily="2" charset="0"/>
              </a:rPr>
              <a:t> ;~</a:t>
            </a:r>
            <a:r>
              <a:rPr lang="en-US" sz="2800" dirty="0" err="1" smtClean="0">
                <a:latin typeface="Preeti" pitchFamily="2" charset="0"/>
              </a:rPr>
              <a:t>rfngdf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Nofpg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lgisif</a:t>
            </a:r>
            <a:r>
              <a:rPr lang="en-US" sz="2800" dirty="0" smtClean="0">
                <a:latin typeface="Preeti" pitchFamily="2" charset="0"/>
              </a:rPr>
              <a:t>{ </a:t>
            </a:r>
            <a:r>
              <a:rPr lang="en-US" sz="2800" dirty="0" err="1" smtClean="0">
                <a:latin typeface="Preeti" pitchFamily="2" charset="0"/>
              </a:rPr>
              <a:t>lgsflnPsf</a:t>
            </a:r>
            <a:r>
              <a:rPr lang="en-US" sz="2800" dirty="0" smtClean="0">
                <a:latin typeface="Preeti" pitchFamily="2" charset="0"/>
              </a:rPr>
              <a:t>]] </a:t>
            </a:r>
            <a:r>
              <a:rPr lang="en-US" sz="2800" dirty="0" err="1" smtClean="0">
                <a:latin typeface="Preeti" pitchFamily="2" charset="0"/>
              </a:rPr>
              <a:t>lyof</a:t>
            </a:r>
            <a:r>
              <a:rPr lang="en-US" sz="2800" dirty="0" smtClean="0">
                <a:latin typeface="Preeti" pitchFamily="2" charset="0"/>
              </a:rPr>
              <a:t>] . </a:t>
            </a:r>
            <a:r>
              <a:rPr lang="en-US" sz="2800" dirty="0" err="1" smtClean="0">
                <a:latin typeface="Preeti" pitchFamily="2" charset="0"/>
              </a:rPr>
              <a:t>5nkmndf</a:t>
            </a:r>
            <a:r>
              <a:rPr lang="en-US" sz="2800" dirty="0" smtClean="0">
                <a:latin typeface="Preeti" pitchFamily="2" charset="0"/>
              </a:rPr>
              <a:t> u[</a:t>
            </a:r>
            <a:r>
              <a:rPr lang="en-US" sz="2800" dirty="0" err="1" smtClean="0">
                <a:latin typeface="Preeti" pitchFamily="2" charset="0"/>
              </a:rPr>
              <a:t>xdGqL</a:t>
            </a:r>
            <a:r>
              <a:rPr lang="en-US" sz="2800" dirty="0" smtClean="0">
                <a:latin typeface="Preeti" pitchFamily="2" charset="0"/>
              </a:rPr>
              <a:t> /</a:t>
            </a:r>
            <a:r>
              <a:rPr lang="en-US" sz="2800" dirty="0" err="1" smtClean="0">
                <a:latin typeface="Preeti" pitchFamily="2" charset="0"/>
              </a:rPr>
              <a:t>fd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axfb</a:t>
            </a:r>
            <a:r>
              <a:rPr lang="en-US" sz="2800" dirty="0" smtClean="0">
                <a:latin typeface="Preeti" pitchFamily="2" charset="0"/>
              </a:rPr>
              <a:t>'/ </a:t>
            </a:r>
            <a:r>
              <a:rPr lang="en-US" sz="2800" dirty="0" err="1" smtClean="0">
                <a:latin typeface="Preeti" pitchFamily="2" charset="0"/>
              </a:rPr>
              <a:t>yfkf</a:t>
            </a:r>
            <a:r>
              <a:rPr lang="en-US" sz="2800" dirty="0" smtClean="0">
                <a:latin typeface="Preeti" pitchFamily="2" charset="0"/>
              </a:rPr>
              <a:t>, cy{</a:t>
            </a:r>
            <a:r>
              <a:rPr lang="en-US" sz="2800" dirty="0" err="1" smtClean="0">
                <a:latin typeface="Preeti" pitchFamily="2" charset="0"/>
              </a:rPr>
              <a:t>dGqL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8f</a:t>
            </a:r>
            <a:r>
              <a:rPr lang="en-US" sz="2800" dirty="0" smtClean="0">
                <a:latin typeface="Preeti" pitchFamily="2" charset="0"/>
              </a:rPr>
              <a:t>= </a:t>
            </a:r>
            <a:r>
              <a:rPr lang="en-US" sz="2800" dirty="0" err="1" smtClean="0">
                <a:latin typeface="Preeti" pitchFamily="2" charset="0"/>
              </a:rPr>
              <a:t>o'j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fh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vltj8f,ef</a:t>
            </a:r>
            <a:r>
              <a:rPr lang="en-US" sz="2800" dirty="0" smtClean="0">
                <a:latin typeface="Preeti" pitchFamily="2" charset="0"/>
              </a:rPr>
              <a:t>}</a:t>
            </a:r>
            <a:r>
              <a:rPr lang="en-US" sz="2800" dirty="0" err="1" smtClean="0">
                <a:latin typeface="Preeti" pitchFamily="2" charset="0"/>
              </a:rPr>
              <a:t>lts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k"jf</a:t>
            </a:r>
            <a:r>
              <a:rPr lang="en-US" sz="2800" dirty="0" smtClean="0">
                <a:latin typeface="Preeti" pitchFamily="2" charset="0"/>
              </a:rPr>
              <a:t>{</a:t>
            </a:r>
            <a:r>
              <a:rPr lang="en-US" sz="2800" dirty="0" err="1" smtClean="0">
                <a:latin typeface="Preeti" pitchFamily="2" charset="0"/>
              </a:rPr>
              <a:t>wf</a:t>
            </a:r>
            <a:r>
              <a:rPr lang="en-US" sz="2800" dirty="0" smtClean="0">
                <a:latin typeface="Preeti" pitchFamily="2" charset="0"/>
              </a:rPr>
              <a:t>/ </a:t>
            </a:r>
            <a:r>
              <a:rPr lang="en-US" sz="2800" dirty="0" err="1" smtClean="0">
                <a:latin typeface="Preeti" pitchFamily="2" charset="0"/>
              </a:rPr>
              <a:t>tyf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oftfoft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dGqL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a;Gt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s'df</a:t>
            </a:r>
            <a:r>
              <a:rPr lang="en-US" sz="2800" dirty="0" smtClean="0">
                <a:latin typeface="Preeti" pitchFamily="2" charset="0"/>
              </a:rPr>
              <a:t>/ g]</a:t>
            </a:r>
            <a:r>
              <a:rPr lang="en-US" sz="2800" dirty="0" err="1" smtClean="0">
                <a:latin typeface="Preeti" pitchFamily="2" charset="0"/>
              </a:rPr>
              <a:t>Djf</a:t>
            </a:r>
            <a:r>
              <a:rPr lang="en-US" sz="2800" dirty="0" smtClean="0">
                <a:latin typeface="Preeti" pitchFamily="2" charset="0"/>
              </a:rPr>
              <a:t>ª, </a:t>
            </a:r>
            <a:r>
              <a:rPr lang="en-US" sz="2800" dirty="0" err="1" smtClean="0">
                <a:latin typeface="Preeti" pitchFamily="2" charset="0"/>
              </a:rPr>
              <a:t>afudtL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k|b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zsf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d'VodGqL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8f</a:t>
            </a:r>
            <a:r>
              <a:rPr lang="en-US" sz="2800" dirty="0" smtClean="0">
                <a:latin typeface="Preeti" pitchFamily="2" charset="0"/>
              </a:rPr>
              <a:t>]/</a:t>
            </a:r>
            <a:r>
              <a:rPr lang="en-US" sz="2800" dirty="0" err="1" smtClean="0">
                <a:latin typeface="Preeti" pitchFamily="2" charset="0"/>
              </a:rPr>
              <a:t>dl0f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kf</a:t>
            </a:r>
            <a:r>
              <a:rPr lang="en-US" sz="2800" dirty="0" smtClean="0">
                <a:latin typeface="Preeti" pitchFamily="2" charset="0"/>
              </a:rPr>
              <a:t>}8]n, </a:t>
            </a:r>
            <a:r>
              <a:rPr lang="en-US" sz="2800" dirty="0" err="1" smtClean="0">
                <a:latin typeface="Preeti" pitchFamily="2" charset="0"/>
              </a:rPr>
              <a:t>l;Gw'kfNrf</a:t>
            </a:r>
            <a:r>
              <a:rPr lang="en-US" sz="2800" dirty="0" smtClean="0">
                <a:latin typeface="Preeti" pitchFamily="2" charset="0"/>
              </a:rPr>
              <a:t>]s If]q g+ @ 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 ;f+;b z]/</a:t>
            </a:r>
            <a:r>
              <a:rPr lang="en-US" sz="2800" dirty="0" err="1" smtClean="0">
                <a:latin typeface="Preeti" pitchFamily="2" charset="0"/>
              </a:rPr>
              <a:t>axfb</a:t>
            </a:r>
            <a:r>
              <a:rPr lang="en-US" sz="2800" dirty="0" smtClean="0">
                <a:latin typeface="Preeti" pitchFamily="2" charset="0"/>
              </a:rPr>
              <a:t>'/ </a:t>
            </a:r>
            <a:r>
              <a:rPr lang="en-US" sz="2800" dirty="0" err="1" smtClean="0">
                <a:latin typeface="Preeti" pitchFamily="2" charset="0"/>
              </a:rPr>
              <a:t>tfdfªsf</a:t>
            </a:r>
            <a:r>
              <a:rPr lang="en-US" sz="2800" dirty="0" smtClean="0">
                <a:latin typeface="Preeti" pitchFamily="2" charset="0"/>
              </a:rPr>
              <a:t>] ;</a:t>
            </a:r>
            <a:r>
              <a:rPr lang="en-US" sz="2800" dirty="0" err="1" smtClean="0">
                <a:latin typeface="Preeti" pitchFamily="2" charset="0"/>
              </a:rPr>
              <a:t>xefuLtf</a:t>
            </a:r>
            <a:r>
              <a:rPr lang="en-US" sz="2800" dirty="0" smtClean="0">
                <a:latin typeface="Preeti" pitchFamily="2" charset="0"/>
              </a:rPr>
              <a:t> /x]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lyof</a:t>
            </a:r>
            <a:r>
              <a:rPr lang="en-US" sz="2800" dirty="0" smtClean="0">
                <a:latin typeface="Preeti" pitchFamily="2" charset="0"/>
              </a:rPr>
              <a:t>] . </a:t>
            </a:r>
            <a:r>
              <a:rPr lang="en-US" sz="2800" dirty="0" err="1" smtClean="0">
                <a:latin typeface="Preeti" pitchFamily="2" charset="0"/>
              </a:rPr>
              <a:t>To:t</a:t>
            </a:r>
            <a:r>
              <a:rPr lang="en-US" sz="2800" dirty="0" smtClean="0">
                <a:latin typeface="Preeti" pitchFamily="2" charset="0"/>
              </a:rPr>
              <a:t>} </a:t>
            </a:r>
            <a:r>
              <a:rPr lang="en-US" sz="2800" dirty="0" err="1" smtClean="0">
                <a:latin typeface="Preeti" pitchFamily="2" charset="0"/>
              </a:rPr>
              <a:t>afudtL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k|b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zsf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pBf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u,ko</a:t>
            </a:r>
            <a:r>
              <a:rPr lang="en-US" sz="2800" dirty="0" smtClean="0">
                <a:latin typeface="Preeti" pitchFamily="2" charset="0"/>
              </a:rPr>
              <a:t>{</a:t>
            </a:r>
            <a:r>
              <a:rPr lang="en-US" sz="2800" dirty="0" err="1" smtClean="0">
                <a:latin typeface="Preeti" pitchFamily="2" charset="0"/>
              </a:rPr>
              <a:t>6g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tyf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jftfj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0f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dGqL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c?0f</a:t>
            </a:r>
            <a:r>
              <a:rPr lang="en-US" sz="2800" dirty="0" smtClean="0">
                <a:latin typeface="Preeti" pitchFamily="2" charset="0"/>
              </a:rPr>
              <a:t> g]</a:t>
            </a:r>
            <a:r>
              <a:rPr lang="en-US" sz="2800" dirty="0" err="1" smtClean="0">
                <a:latin typeface="Preeti" pitchFamily="2" charset="0"/>
              </a:rPr>
              <a:t>kfn</a:t>
            </a:r>
            <a:r>
              <a:rPr lang="en-US" sz="2800" dirty="0" smtClean="0">
                <a:latin typeface="Preeti" pitchFamily="2" charset="0"/>
              </a:rPr>
              <a:t>, </a:t>
            </a:r>
            <a:r>
              <a:rPr lang="en-US" sz="2800" dirty="0" err="1" smtClean="0">
                <a:latin typeface="Preeti" pitchFamily="2" charset="0"/>
              </a:rPr>
              <a:t>afudtL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k|b</a:t>
            </a:r>
            <a:r>
              <a:rPr lang="en-US" sz="2800" dirty="0" smtClean="0">
                <a:latin typeface="Preeti" pitchFamily="2" charset="0"/>
              </a:rPr>
              <a:t>]z ;</a:t>
            </a:r>
            <a:r>
              <a:rPr lang="en-US" sz="2800" dirty="0" err="1" smtClean="0">
                <a:latin typeface="Preeti" pitchFamily="2" charset="0"/>
              </a:rPr>
              <a:t>efsf</a:t>
            </a:r>
            <a:r>
              <a:rPr lang="en-US" sz="2800" dirty="0" smtClean="0">
                <a:latin typeface="Preeti" pitchFamily="2" charset="0"/>
              </a:rPr>
              <a:t>] cy{ </a:t>
            </a:r>
            <a:r>
              <a:rPr lang="en-US" sz="2800" dirty="0" err="1" smtClean="0">
                <a:latin typeface="Preeti" pitchFamily="2" charset="0"/>
              </a:rPr>
              <a:t>tyf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ljsf</a:t>
            </a:r>
            <a:r>
              <a:rPr lang="en-US" sz="2800" dirty="0" smtClean="0">
                <a:latin typeface="Preeti" pitchFamily="2" charset="0"/>
              </a:rPr>
              <a:t>; ;</a:t>
            </a:r>
            <a:r>
              <a:rPr lang="en-US" sz="2800" dirty="0" err="1" smtClean="0">
                <a:latin typeface="Preeti" pitchFamily="2" charset="0"/>
              </a:rPr>
              <a:t>ldltsf</a:t>
            </a:r>
            <a:r>
              <a:rPr lang="en-US" sz="2800" dirty="0" smtClean="0">
                <a:latin typeface="Preeti" pitchFamily="2" charset="0"/>
              </a:rPr>
              <a:t> ;</a:t>
            </a:r>
            <a:r>
              <a:rPr lang="en-US" sz="2800" dirty="0" err="1" smtClean="0">
                <a:latin typeface="Preeti" pitchFamily="2" charset="0"/>
              </a:rPr>
              <a:t>efklt</a:t>
            </a:r>
            <a:r>
              <a:rPr lang="en-US" sz="2800" dirty="0" smtClean="0">
                <a:latin typeface="Preeti" pitchFamily="2" charset="0"/>
              </a:rPr>
              <a:t> ;/]z g]</a:t>
            </a:r>
            <a:r>
              <a:rPr lang="en-US" sz="2800" dirty="0" err="1" smtClean="0">
                <a:latin typeface="Preeti" pitchFamily="2" charset="0"/>
              </a:rPr>
              <a:t>kfn</a:t>
            </a:r>
            <a:r>
              <a:rPr lang="en-US" sz="2800" dirty="0" smtClean="0">
                <a:latin typeface="Preeti" pitchFamily="2" charset="0"/>
              </a:rPr>
              <a:t>, /</a:t>
            </a:r>
            <a:r>
              <a:rPr lang="en-US" sz="2800" dirty="0" err="1" smtClean="0">
                <a:latin typeface="Preeti" pitchFamily="2" charset="0"/>
              </a:rPr>
              <a:t>fli6«o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k'glg</a:t>
            </a:r>
            <a:r>
              <a:rPr lang="en-US" sz="2800" dirty="0" smtClean="0">
                <a:latin typeface="Preeti" pitchFamily="2" charset="0"/>
              </a:rPr>
              <a:t>{</a:t>
            </a:r>
            <a:r>
              <a:rPr lang="en-US" sz="2800" dirty="0" err="1" smtClean="0">
                <a:latin typeface="Preeti" pitchFamily="2" charset="0"/>
              </a:rPr>
              <a:t>df0f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k|flws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0fsf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k|d'v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sfo</a:t>
            </a:r>
            <a:r>
              <a:rPr lang="en-US" sz="2800" dirty="0" smtClean="0">
                <a:latin typeface="Preeti" pitchFamily="2" charset="0"/>
              </a:rPr>
              <a:t>{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/L </a:t>
            </a:r>
            <a:r>
              <a:rPr lang="en-US" sz="2800" dirty="0" err="1" smtClean="0">
                <a:latin typeface="Preeti" pitchFamily="2" charset="0"/>
              </a:rPr>
              <a:t>clws</a:t>
            </a:r>
            <a:r>
              <a:rPr lang="en-US" sz="2800" dirty="0" smtClean="0">
                <a:latin typeface="Preeti" pitchFamily="2" charset="0"/>
              </a:rPr>
              <a:t>[t ;'</a:t>
            </a:r>
            <a:r>
              <a:rPr lang="en-US" sz="2800" dirty="0" err="1" smtClean="0">
                <a:latin typeface="Preeti" pitchFamily="2" charset="0"/>
              </a:rPr>
              <a:t>zLn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1jfnL</a:t>
            </a:r>
            <a:r>
              <a:rPr lang="en-US" sz="2800" dirty="0" smtClean="0">
                <a:latin typeface="Preeti" pitchFamily="2" charset="0"/>
              </a:rPr>
              <a:t>, </a:t>
            </a:r>
            <a:r>
              <a:rPr lang="en-US" sz="2800" dirty="0" err="1" smtClean="0">
                <a:latin typeface="Preeti" pitchFamily="2" charset="0"/>
              </a:rPr>
              <a:t>ef</a:t>
            </a:r>
            <a:r>
              <a:rPr lang="en-US" sz="2800" dirty="0" smtClean="0">
                <a:latin typeface="Preeti" pitchFamily="2" charset="0"/>
              </a:rPr>
              <a:t>}</a:t>
            </a:r>
            <a:r>
              <a:rPr lang="en-US" sz="2800" dirty="0" err="1" smtClean="0">
                <a:latin typeface="Preeti" pitchFamily="2" charset="0"/>
              </a:rPr>
              <a:t>lts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k"jf</a:t>
            </a:r>
            <a:r>
              <a:rPr lang="en-US" sz="2800" dirty="0" smtClean="0">
                <a:latin typeface="Preeti" pitchFamily="2" charset="0"/>
              </a:rPr>
              <a:t>{</a:t>
            </a:r>
            <a:r>
              <a:rPr lang="en-US" sz="2800" dirty="0" err="1" smtClean="0">
                <a:latin typeface="Preeti" pitchFamily="2" charset="0"/>
              </a:rPr>
              <a:t>wf</a:t>
            </a:r>
            <a:r>
              <a:rPr lang="en-US" sz="2800" dirty="0" smtClean="0">
                <a:latin typeface="Preeti" pitchFamily="2" charset="0"/>
              </a:rPr>
              <a:t>/ </a:t>
            </a:r>
            <a:r>
              <a:rPr lang="en-US" sz="2800" dirty="0" err="1" smtClean="0">
                <a:latin typeface="Preeti" pitchFamily="2" charset="0"/>
              </a:rPr>
              <a:t>tyf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oftfoft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dGqfnosf</a:t>
            </a:r>
            <a:r>
              <a:rPr lang="en-US" sz="2800" dirty="0" smtClean="0">
                <a:latin typeface="Preeti" pitchFamily="2" charset="0"/>
              </a:rPr>
              <a:t> ;</a:t>
            </a:r>
            <a:r>
              <a:rPr lang="en-US" sz="2800" dirty="0" err="1" smtClean="0">
                <a:latin typeface="Preeti" pitchFamily="2" charset="0"/>
              </a:rPr>
              <a:t>lrj</a:t>
            </a:r>
            <a:r>
              <a:rPr lang="en-US" sz="2800" dirty="0" smtClean="0">
                <a:latin typeface="Preeti" pitchFamily="2" charset="0"/>
              </a:rPr>
              <a:t> b]a]</a:t>
            </a:r>
            <a:r>
              <a:rPr lang="en-US" sz="2800" dirty="0" err="1" smtClean="0">
                <a:latin typeface="Preeti" pitchFamily="2" charset="0"/>
              </a:rPr>
              <a:t>Gb</a:t>
            </a:r>
            <a:r>
              <a:rPr lang="en-US" sz="2800" dirty="0" smtClean="0">
                <a:latin typeface="Preeti" pitchFamily="2" charset="0"/>
              </a:rPr>
              <a:t>| </a:t>
            </a:r>
            <a:r>
              <a:rPr lang="en-US" sz="2800" dirty="0" err="1" smtClean="0">
                <a:latin typeface="Preeti" pitchFamily="2" charset="0"/>
              </a:rPr>
              <a:t>sfsL</a:t>
            </a:r>
            <a:r>
              <a:rPr lang="en-US" sz="2800" dirty="0" smtClean="0">
                <a:latin typeface="Preeti" pitchFamily="2" charset="0"/>
              </a:rPr>
              <a:t>{, /</a:t>
            </a:r>
            <a:r>
              <a:rPr lang="en-US" sz="2800" dirty="0" err="1" smtClean="0">
                <a:latin typeface="Preeti" pitchFamily="2" charset="0"/>
              </a:rPr>
              <a:t>fli6«o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ljkb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hf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lvd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Go"lgs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0f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tyf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Joj:yfkg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k|flws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0fsf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k|d'v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clgn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kf</a:t>
            </a:r>
            <a:r>
              <a:rPr lang="en-US" sz="2800" dirty="0" smtClean="0">
                <a:latin typeface="Preeti" pitchFamily="2" charset="0"/>
              </a:rPr>
              <a:t>]v/]n, </a:t>
            </a:r>
            <a:r>
              <a:rPr lang="en-US" sz="2800" dirty="0" err="1" smtClean="0">
                <a:latin typeface="Preeti" pitchFamily="2" charset="0"/>
              </a:rPr>
              <a:t>lhNnf</a:t>
            </a:r>
            <a:r>
              <a:rPr lang="en-US" sz="2800" dirty="0" smtClean="0">
                <a:latin typeface="Preeti" pitchFamily="2" charset="0"/>
              </a:rPr>
              <a:t> ;</a:t>
            </a:r>
            <a:r>
              <a:rPr lang="en-US" sz="2800" dirty="0" err="1" smtClean="0">
                <a:latin typeface="Preeti" pitchFamily="2" charset="0"/>
              </a:rPr>
              <a:t>dGjo</a:t>
            </a:r>
            <a:r>
              <a:rPr lang="en-US" sz="2800" dirty="0" smtClean="0">
                <a:latin typeface="Preeti" pitchFamily="2" charset="0"/>
              </a:rPr>
              <a:t> ;</a:t>
            </a:r>
            <a:r>
              <a:rPr lang="en-US" sz="2800" dirty="0" err="1" smtClean="0">
                <a:latin typeface="Preeti" pitchFamily="2" charset="0"/>
              </a:rPr>
              <a:t>ldlt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l;Gw'kfNrf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ssf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k|d'v</a:t>
            </a:r>
            <a:r>
              <a:rPr lang="en-US" sz="2800" dirty="0" smtClean="0">
                <a:latin typeface="Preeti" pitchFamily="2" charset="0"/>
              </a:rPr>
              <a:t> s[</a:t>
            </a:r>
            <a:r>
              <a:rPr lang="en-US" sz="2800" dirty="0" err="1" smtClean="0">
                <a:latin typeface="Preeti" pitchFamily="2" charset="0"/>
              </a:rPr>
              <a:t>i0f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uf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kfn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tfdf</a:t>
            </a:r>
            <a:r>
              <a:rPr lang="en-US" sz="2800" dirty="0" smtClean="0">
                <a:latin typeface="Preeti" pitchFamily="2" charset="0"/>
              </a:rPr>
              <a:t>ª ;</a:t>
            </a:r>
            <a:r>
              <a:rPr lang="en-US" sz="2800" dirty="0" err="1" smtClean="0">
                <a:latin typeface="Preeti" pitchFamily="2" charset="0"/>
              </a:rPr>
              <a:t>lxt</a:t>
            </a:r>
            <a:r>
              <a:rPr lang="en-US" sz="2800" dirty="0" smtClean="0">
                <a:latin typeface="Preeti" pitchFamily="2" charset="0"/>
              </a:rPr>
              <a:t> g]</a:t>
            </a:r>
            <a:r>
              <a:rPr lang="en-US" sz="2800" dirty="0" err="1" smtClean="0">
                <a:latin typeface="Preeti" pitchFamily="2" charset="0"/>
              </a:rPr>
              <a:t>kfn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sDo'lgi6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kf6L</a:t>
            </a:r>
            <a:r>
              <a:rPr lang="en-US" sz="2800" dirty="0" smtClean="0">
                <a:latin typeface="Preeti" pitchFamily="2" charset="0"/>
              </a:rPr>
              <a:t>{ -g]</a:t>
            </a:r>
            <a:r>
              <a:rPr lang="en-US" sz="2800" dirty="0" err="1" smtClean="0">
                <a:latin typeface="Preeti" pitchFamily="2" charset="0"/>
              </a:rPr>
              <a:t>skf</a:t>
            </a:r>
            <a:r>
              <a:rPr lang="en-US" sz="2800" dirty="0" smtClean="0">
                <a:latin typeface="Preeti" pitchFamily="2" charset="0"/>
              </a:rPr>
              <a:t>_ </a:t>
            </a:r>
            <a:r>
              <a:rPr lang="en-US" sz="2800" dirty="0" err="1" smtClean="0">
                <a:latin typeface="Preeti" pitchFamily="2" charset="0"/>
              </a:rPr>
              <a:t>l;Gw'kfNrf</a:t>
            </a:r>
            <a:r>
              <a:rPr lang="en-US" sz="2800" dirty="0" smtClean="0">
                <a:latin typeface="Preeti" pitchFamily="2" charset="0"/>
              </a:rPr>
              <a:t>]s 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 ;x–O{~</a:t>
            </a:r>
            <a:r>
              <a:rPr lang="en-US" sz="2800" dirty="0" err="1" smtClean="0">
                <a:latin typeface="Preeti" pitchFamily="2" charset="0"/>
              </a:rPr>
              <a:t>rfh</a:t>
            </a:r>
            <a:r>
              <a:rPr lang="en-US" sz="2800" dirty="0" smtClean="0">
                <a:latin typeface="Preeti" pitchFamily="2" charset="0"/>
              </a:rPr>
              <a:t>{ </a:t>
            </a:r>
            <a:r>
              <a:rPr lang="en-US" sz="2800" dirty="0" err="1" smtClean="0">
                <a:latin typeface="Preeti" pitchFamily="2" charset="0"/>
              </a:rPr>
              <a:t>dfwa</a:t>
            </a:r>
            <a:r>
              <a:rPr lang="en-US" sz="2800" dirty="0" smtClean="0">
                <a:latin typeface="Preeti" pitchFamily="2" charset="0"/>
              </a:rPr>
              <a:t> ;</a:t>
            </a:r>
            <a:r>
              <a:rPr lang="en-US" sz="2800" dirty="0" err="1" smtClean="0">
                <a:latin typeface="Preeti" pitchFamily="2" charset="0"/>
              </a:rPr>
              <a:t>fksf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6f</a:t>
            </a:r>
            <a:r>
              <a:rPr lang="en-US" sz="2800" dirty="0" smtClean="0">
                <a:latin typeface="Preeti" pitchFamily="2" charset="0"/>
              </a:rPr>
              <a:t>…;'</a:t>
            </a:r>
            <a:r>
              <a:rPr lang="en-US" sz="2800" dirty="0" err="1" smtClean="0">
                <a:latin typeface="Preeti" pitchFamily="2" charset="0"/>
              </a:rPr>
              <a:t>af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wÚ</a:t>
            </a:r>
            <a:r>
              <a:rPr lang="en-US" sz="2800" dirty="0" smtClean="0">
                <a:latin typeface="Preeti" pitchFamily="2" charset="0"/>
              </a:rPr>
              <a:t>, </a:t>
            </a:r>
            <a:r>
              <a:rPr lang="en-US" sz="2800" dirty="0" err="1" smtClean="0">
                <a:latin typeface="Preeti" pitchFamily="2" charset="0"/>
              </a:rPr>
              <a:t>afx|la</a:t>
            </a:r>
            <a:r>
              <a:rPr lang="en-US" sz="2800" dirty="0" smtClean="0">
                <a:latin typeface="Preeti" pitchFamily="2" charset="0"/>
              </a:rPr>
              <a:t>;] </a:t>
            </a:r>
            <a:r>
              <a:rPr lang="en-US" sz="2800" dirty="0" err="1" smtClean="0">
                <a:latin typeface="Preeti" pitchFamily="2" charset="0"/>
              </a:rPr>
              <a:t>gu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kflnsfsf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k|d'v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lgdkm'Ghf</a:t>
            </a:r>
            <a:r>
              <a:rPr lang="en-US" sz="2800" dirty="0" smtClean="0">
                <a:latin typeface="Preeti" pitchFamily="2" charset="0"/>
              </a:rPr>
              <a:t>] z]</a:t>
            </a:r>
            <a:r>
              <a:rPr lang="en-US" sz="2800" dirty="0" err="1" smtClean="0">
                <a:latin typeface="Preeti" pitchFamily="2" charset="0"/>
              </a:rPr>
              <a:t>kf</a:t>
            </a:r>
            <a:r>
              <a:rPr lang="en-US" sz="2800" dirty="0" smtClean="0">
                <a:latin typeface="Preeti" pitchFamily="2" charset="0"/>
              </a:rPr>
              <a:t>{, </a:t>
            </a:r>
            <a:r>
              <a:rPr lang="en-US" sz="2800" dirty="0" err="1" smtClean="0">
                <a:latin typeface="Preeti" pitchFamily="2" charset="0"/>
              </a:rPr>
              <a:t>h'un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ufFpkflnsfsf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cWoIf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xf</a:t>
            </a:r>
            <a:r>
              <a:rPr lang="en-US" sz="2800" dirty="0" smtClean="0">
                <a:latin typeface="Preeti" pitchFamily="2" charset="0"/>
              </a:rPr>
              <a:t>]d </a:t>
            </a:r>
            <a:r>
              <a:rPr lang="en-US" sz="2800" dirty="0" err="1" smtClean="0">
                <a:latin typeface="Preeti" pitchFamily="2" charset="0"/>
              </a:rPr>
              <a:t>gf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fo0f</a:t>
            </a:r>
            <a:r>
              <a:rPr lang="en-US" sz="2800" dirty="0" smtClean="0">
                <a:latin typeface="Preeti" pitchFamily="2" charset="0"/>
              </a:rPr>
              <a:t> &gt;]</a:t>
            </a:r>
            <a:r>
              <a:rPr lang="en-US" sz="2800" dirty="0" err="1" smtClean="0">
                <a:latin typeface="Preeti" pitchFamily="2" charset="0"/>
              </a:rPr>
              <a:t>i7</a:t>
            </a:r>
            <a:r>
              <a:rPr lang="en-US" sz="2800" dirty="0" smtClean="0">
                <a:latin typeface="Preeti" pitchFamily="2" charset="0"/>
              </a:rPr>
              <a:t> / </a:t>
            </a:r>
            <a:r>
              <a:rPr lang="en-US" sz="2800" dirty="0" err="1" smtClean="0">
                <a:latin typeface="Preeti" pitchFamily="2" charset="0"/>
              </a:rPr>
              <a:t>ef</a:t>
            </a:r>
            <a:r>
              <a:rPr lang="en-US" sz="2800" dirty="0" smtClean="0">
                <a:latin typeface="Preeti" pitchFamily="2" charset="0"/>
              </a:rPr>
              <a:t>]6]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zL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ufFpkflnsfsf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cWoIf</a:t>
            </a:r>
            <a:r>
              <a:rPr lang="en-US" sz="2800" dirty="0" smtClean="0">
                <a:latin typeface="Preeti" pitchFamily="2" charset="0"/>
              </a:rPr>
              <a:t> /</a:t>
            </a:r>
            <a:r>
              <a:rPr lang="en-US" sz="2800" dirty="0" err="1" smtClean="0">
                <a:latin typeface="Preeti" pitchFamily="2" charset="0"/>
              </a:rPr>
              <a:t>fhs'df</a:t>
            </a:r>
            <a:r>
              <a:rPr lang="en-US" sz="2800" dirty="0" smtClean="0">
                <a:latin typeface="Preeti" pitchFamily="2" charset="0"/>
              </a:rPr>
              <a:t>/ </a:t>
            </a:r>
            <a:r>
              <a:rPr lang="en-US" sz="2800" dirty="0" err="1" smtClean="0">
                <a:latin typeface="Preeti" pitchFamily="2" charset="0"/>
              </a:rPr>
              <a:t>kf</a:t>
            </a:r>
            <a:r>
              <a:rPr lang="en-US" sz="2800" dirty="0" smtClean="0">
                <a:latin typeface="Preeti" pitchFamily="2" charset="0"/>
              </a:rPr>
              <a:t>}8]</a:t>
            </a:r>
            <a:r>
              <a:rPr lang="en-US" sz="2800" dirty="0" err="1" smtClean="0">
                <a:latin typeface="Preeti" pitchFamily="2" charset="0"/>
              </a:rPr>
              <a:t>nsf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klg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pkl:ylt</a:t>
            </a:r>
            <a:r>
              <a:rPr lang="en-US" sz="2800" dirty="0" smtClean="0">
                <a:latin typeface="Preeti" pitchFamily="2" charset="0"/>
              </a:rPr>
              <a:t> /x]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lyof</a:t>
            </a:r>
            <a:r>
              <a:rPr lang="en-US" sz="2800" dirty="0" smtClean="0">
                <a:latin typeface="Preeti" pitchFamily="2" charset="0"/>
              </a:rPr>
              <a:t>] .</a:t>
            </a:r>
          </a:p>
          <a:p>
            <a:pPr algn="just"/>
            <a:endParaRPr lang="en-US" sz="2800" dirty="0">
              <a:latin typeface="Preeti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oist Resistance: CPI(Maoist)Karnataka State Committee regarding killing  of PSI Venkatesh near thallurangadi of Agumbe">
            <a:extLst>
              <a:ext uri="{FF2B5EF4-FFF2-40B4-BE49-F238E27FC236}">
                <a16:creationId xmlns:a16="http://schemas.microsoft.com/office/drawing/2014/main" xmlns="" id="{D7FCDD6A-1EDD-4CCE-A065-08AFC65ECB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4" y="0"/>
            <a:ext cx="51194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6D8081-193B-405E-A0B1-71EB765E5FE6}"/>
              </a:ext>
            </a:extLst>
          </p:cNvPr>
          <p:cNvSpPr/>
          <p:nvPr/>
        </p:nvSpPr>
        <p:spPr>
          <a:xfrm>
            <a:off x="5135881" y="0"/>
            <a:ext cx="4008119" cy="6858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762AC89-9F6C-4EAC-AF8D-97A5024F13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9406" y="1208810"/>
            <a:ext cx="4008120" cy="564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4227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0"/>
            <a:ext cx="9144000" cy="4114800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latin typeface="Preeti" pitchFamily="2" charset="0"/>
              </a:rPr>
              <a:t>h'/] </a:t>
            </a:r>
            <a:r>
              <a:rPr lang="en-US" sz="2800" dirty="0" err="1">
                <a:latin typeface="Preeti" pitchFamily="2" charset="0"/>
              </a:rPr>
              <a:t>klx</a:t>
            </a:r>
            <a:r>
              <a:rPr lang="en-US" sz="2800" dirty="0">
                <a:latin typeface="Preeti" pitchFamily="2" charset="0"/>
              </a:rPr>
              <a:t>/f] </a:t>
            </a:r>
            <a:r>
              <a:rPr lang="en-US" sz="2800" dirty="0" err="1">
                <a:latin typeface="Preeti" pitchFamily="2" charset="0"/>
              </a:rPr>
              <a:t>lkl8tsf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nfuL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hDdf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ePsf</a:t>
            </a:r>
            <a:r>
              <a:rPr lang="en-US" sz="2800" dirty="0">
                <a:latin typeface="Preeti" pitchFamily="2" charset="0"/>
              </a:rPr>
              <a:t>] /</a:t>
            </a:r>
            <a:r>
              <a:rPr lang="en-US" sz="2800" dirty="0" err="1">
                <a:latin typeface="Preeti" pitchFamily="2" charset="0"/>
              </a:rPr>
              <a:t>sd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lhNnf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ljkb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Joa:yfkg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ldltsf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vftfdf</a:t>
            </a:r>
            <a:r>
              <a:rPr lang="en-US" sz="2800" dirty="0">
                <a:latin typeface="Preeti" pitchFamily="2" charset="0"/>
              </a:rPr>
              <a:t> /f]</a:t>
            </a:r>
            <a:r>
              <a:rPr lang="en-US" sz="2800" dirty="0" err="1">
                <a:latin typeface="Preeti" pitchFamily="2" charset="0"/>
              </a:rPr>
              <a:t>Ssf</a:t>
            </a:r>
            <a:r>
              <a:rPr lang="en-US" sz="2800" dirty="0">
                <a:latin typeface="Preeti" pitchFamily="2" charset="0"/>
              </a:rPr>
              <a:t> /x]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 5 . ;f] /</a:t>
            </a:r>
            <a:r>
              <a:rPr lang="en-US" sz="2800" dirty="0" err="1">
                <a:latin typeface="Preeti" pitchFamily="2" charset="0"/>
              </a:rPr>
              <a:t>sd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lkl8tx</a:t>
            </a:r>
            <a:r>
              <a:rPr lang="en-US" sz="2800" dirty="0">
                <a:latin typeface="Preeti" pitchFamily="2" charset="0"/>
              </a:rPr>
              <a:t>? </a:t>
            </a:r>
            <a:r>
              <a:rPr lang="en-US" sz="2800" dirty="0" err="1">
                <a:latin typeface="Preeti" pitchFamily="2" charset="0"/>
              </a:rPr>
              <a:t>nfO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ljt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nflu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cfaZos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kxnsbdL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cl3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a9fO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Psf</a:t>
            </a:r>
            <a:r>
              <a:rPr lang="en-US" sz="2800" dirty="0">
                <a:latin typeface="Preeti" pitchFamily="2" charset="0"/>
              </a:rPr>
              <a:t>] 5 .</a:t>
            </a:r>
          </a:p>
          <a:p>
            <a:pPr lvl="0"/>
            <a:r>
              <a:rPr lang="en-US" sz="2800" dirty="0" err="1">
                <a:latin typeface="Preeti" pitchFamily="2" charset="0"/>
              </a:rPr>
              <a:t>af9L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klx</a:t>
            </a:r>
            <a:r>
              <a:rPr lang="en-US" sz="2800" dirty="0">
                <a:latin typeface="Preeti" pitchFamily="2" charset="0"/>
              </a:rPr>
              <a:t>/f]n] </a:t>
            </a:r>
            <a:r>
              <a:rPr lang="en-US" sz="2800" dirty="0" err="1">
                <a:latin typeface="Preeti" pitchFamily="2" charset="0"/>
              </a:rPr>
              <a:t>la:yflkt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a:tLx</a:t>
            </a:r>
            <a:r>
              <a:rPr lang="en-US" sz="2800" dirty="0">
                <a:latin typeface="Preeti" pitchFamily="2" charset="0"/>
              </a:rPr>
              <a:t>? </a:t>
            </a:r>
            <a:r>
              <a:rPr lang="en-US" sz="2800" dirty="0" err="1">
                <a:latin typeface="Preeti" pitchFamily="2" charset="0"/>
              </a:rPr>
              <a:t>lnbL,hDa',nfrf</a:t>
            </a:r>
            <a:r>
              <a:rPr lang="en-US" sz="2800" dirty="0">
                <a:latin typeface="Preeti" pitchFamily="2" charset="0"/>
              </a:rPr>
              <a:t>{,</a:t>
            </a:r>
            <a:r>
              <a:rPr lang="en-US" sz="2800" dirty="0" err="1">
                <a:latin typeface="Preeti" pitchFamily="2" charset="0"/>
              </a:rPr>
              <a:t>gfkmf,ltk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gL,af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Nb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nufotsf</a:t>
            </a:r>
            <a:r>
              <a:rPr lang="en-US" sz="2800" dirty="0">
                <a:latin typeface="Preeti" pitchFamily="2" charset="0"/>
              </a:rPr>
              <a:t> :</a:t>
            </a:r>
            <a:r>
              <a:rPr lang="en-US" sz="2800" dirty="0" err="1">
                <a:latin typeface="Preeti" pitchFamily="2" charset="0"/>
              </a:rPr>
              <a:t>yfgx?df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sfo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bnsf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tkm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af6</a:t>
            </a:r>
            <a:r>
              <a:rPr lang="en-US" sz="2800" dirty="0">
                <a:latin typeface="Preeti" pitchFamily="2" charset="0"/>
              </a:rPr>
              <a:t> :</a:t>
            </a:r>
            <a:r>
              <a:rPr lang="en-US" sz="2800" dirty="0" err="1">
                <a:latin typeface="Preeti" pitchFamily="2" charset="0"/>
              </a:rPr>
              <a:t>ynut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cWoog</a:t>
            </a:r>
            <a:r>
              <a:rPr lang="en-US" sz="2800" dirty="0">
                <a:latin typeface="Preeti" pitchFamily="2" charset="0"/>
              </a:rPr>
              <a:t>, ;/f]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jfnf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lkl8tx</a:t>
            </a:r>
            <a:r>
              <a:rPr lang="en-US" sz="2800" dirty="0">
                <a:latin typeface="Preeti" pitchFamily="2" charset="0"/>
              </a:rPr>
              <a:t>? ;+u </a:t>
            </a:r>
            <a:r>
              <a:rPr lang="en-US" sz="2800" dirty="0" err="1">
                <a:latin typeface="Preeti" pitchFamily="2" charset="0"/>
              </a:rPr>
              <a:t>5nkmn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cGt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lqmof</a:t>
            </a:r>
            <a:r>
              <a:rPr lang="en-US" sz="2800" dirty="0">
                <a:latin typeface="Preeti" pitchFamily="2" charset="0"/>
              </a:rPr>
              <a:t> u/L </a:t>
            </a:r>
            <a:r>
              <a:rPr lang="en-US" sz="2800" dirty="0" err="1">
                <a:latin typeface="Preeti" pitchFamily="2" charset="0"/>
              </a:rPr>
              <a:t>a:tL</a:t>
            </a:r>
            <a:r>
              <a:rPr lang="en-US" sz="2800" dirty="0">
                <a:latin typeface="Preeti" pitchFamily="2" charset="0"/>
              </a:rPr>
              <a:t> :</a:t>
            </a:r>
            <a:r>
              <a:rPr lang="en-US" sz="2800" dirty="0" err="1">
                <a:latin typeface="Preeti" pitchFamily="2" charset="0"/>
              </a:rPr>
              <a:t>yfgfGt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nfuL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Deflat</a:t>
            </a:r>
            <a:r>
              <a:rPr lang="en-US" sz="2800" dirty="0">
                <a:latin typeface="Preeti" pitchFamily="2" charset="0"/>
              </a:rPr>
              <a:t> :</a:t>
            </a:r>
            <a:r>
              <a:rPr lang="en-US" sz="2800" dirty="0" err="1">
                <a:latin typeface="Preeti" pitchFamily="2" charset="0"/>
              </a:rPr>
              <a:t>ynx?sf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vf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hL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}{ / ;</a:t>
            </a:r>
            <a:r>
              <a:rPr lang="en-US" sz="2800" dirty="0" err="1">
                <a:latin typeface="Preeti" pitchFamily="2" charset="0"/>
              </a:rPr>
              <a:t>dGjo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Pj</a:t>
            </a:r>
            <a:r>
              <a:rPr lang="en-US" sz="2800" dirty="0">
                <a:latin typeface="Preeti" pitchFamily="2" charset="0"/>
              </a:rPr>
              <a:t>+ ;</a:t>
            </a:r>
            <a:r>
              <a:rPr lang="en-US" sz="2800" dirty="0" err="1">
                <a:latin typeface="Preeti" pitchFamily="2" charset="0"/>
              </a:rPr>
              <a:t>xhLs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sfd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]{ u/L </a:t>
            </a:r>
            <a:r>
              <a:rPr lang="en-US" sz="2800" dirty="0" err="1">
                <a:latin typeface="Preeti" pitchFamily="2" charset="0"/>
              </a:rPr>
              <a:t>kLl8tx?sf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k|ltlglw</a:t>
            </a:r>
            <a:r>
              <a:rPr lang="en-US" sz="2800" dirty="0">
                <a:latin typeface="Preeti" pitchFamily="2" charset="0"/>
              </a:rPr>
              <a:t> /x]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 :</a:t>
            </a:r>
            <a:r>
              <a:rPr lang="en-US" sz="2800" dirty="0" err="1">
                <a:latin typeface="Preeti" pitchFamily="2" charset="0"/>
              </a:rPr>
              <a:t>yflgo</a:t>
            </a:r>
            <a:r>
              <a:rPr lang="en-US" sz="2800" dirty="0">
                <a:latin typeface="Preeti" pitchFamily="2" charset="0"/>
              </a:rPr>
              <a:t> :t/</a:t>
            </a:r>
            <a:r>
              <a:rPr lang="en-US" sz="2800" dirty="0" err="1">
                <a:latin typeface="Preeti" pitchFamily="2" charset="0"/>
              </a:rPr>
              <a:t>df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ldltx</a:t>
            </a:r>
            <a:r>
              <a:rPr lang="en-US" sz="2800" dirty="0">
                <a:latin typeface="Preeti" pitchFamily="2" charset="0"/>
              </a:rPr>
              <a:t>? </a:t>
            </a:r>
            <a:r>
              <a:rPr lang="en-US" sz="2800" dirty="0" err="1">
                <a:latin typeface="Preeti" pitchFamily="2" charset="0"/>
              </a:rPr>
              <a:t>lgdf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u/L </a:t>
            </a:r>
            <a:r>
              <a:rPr lang="en-US" sz="2800" dirty="0" err="1">
                <a:latin typeface="Preeti" pitchFamily="2" charset="0"/>
              </a:rPr>
              <a:t>sfo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hf</a:t>
            </a:r>
            <a:r>
              <a:rPr lang="en-US" sz="2800" dirty="0">
                <a:latin typeface="Preeti" pitchFamily="2" charset="0"/>
              </a:rPr>
              <a:t>/L /x]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 5 .</a:t>
            </a:r>
          </a:p>
          <a:p>
            <a:pPr>
              <a:buNone/>
            </a:pPr>
            <a:endParaRPr lang="en-US" sz="2800" dirty="0">
              <a:latin typeface="Preet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267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Preeti" pitchFamily="2" charset="0"/>
              </a:rPr>
              <a:t>(=</a:t>
            </a:r>
            <a:r>
              <a:rPr lang="en-US" sz="3200" b="1" dirty="0" err="1" smtClean="0">
                <a:latin typeface="Preeti" pitchFamily="2" charset="0"/>
              </a:rPr>
              <a:t>k|fs</a:t>
            </a:r>
            <a:r>
              <a:rPr lang="en-US" sz="3200" b="1" dirty="0" smtClean="0">
                <a:latin typeface="Preeti" pitchFamily="2" charset="0"/>
              </a:rPr>
              <a:t>[</a:t>
            </a:r>
            <a:r>
              <a:rPr lang="en-US" sz="3200" b="1" dirty="0" err="1" smtClean="0">
                <a:latin typeface="Preeti" pitchFamily="2" charset="0"/>
              </a:rPr>
              <a:t>lts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k|sf</a:t>
            </a:r>
            <a:r>
              <a:rPr lang="en-US" sz="3200" b="1" dirty="0" smtClean="0">
                <a:latin typeface="Preeti" pitchFamily="2" charset="0"/>
              </a:rPr>
              <a:t>]k ;</a:t>
            </a:r>
            <a:r>
              <a:rPr lang="en-US" sz="3200" b="1" dirty="0" err="1" smtClean="0">
                <a:latin typeface="Preeti" pitchFamily="2" charset="0"/>
              </a:rPr>
              <a:t>lxt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ljkbsf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36gf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x'g'sf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k|d'v</a:t>
            </a:r>
            <a:r>
              <a:rPr lang="en-US" sz="3200" b="1" dirty="0" smtClean="0">
                <a:latin typeface="Preeti" pitchFamily="2" charset="0"/>
              </a:rPr>
              <a:t> </a:t>
            </a:r>
            <a:r>
              <a:rPr lang="en-US" sz="3200" b="1" dirty="0" err="1" smtClean="0">
                <a:latin typeface="Preeti" pitchFamily="2" charset="0"/>
              </a:rPr>
              <a:t>sf</a:t>
            </a:r>
            <a:r>
              <a:rPr lang="en-US" sz="3200" b="1" dirty="0" smtClean="0">
                <a:latin typeface="Preeti" pitchFamily="2" charset="0"/>
              </a:rPr>
              <a:t>/</a:t>
            </a:r>
            <a:r>
              <a:rPr lang="en-US" sz="3200" b="1" dirty="0" err="1" smtClean="0">
                <a:latin typeface="Preeti" pitchFamily="2" charset="0"/>
              </a:rPr>
              <a:t>0fx</a:t>
            </a:r>
            <a:r>
              <a:rPr lang="en-US" sz="3200" b="1" dirty="0" smtClean="0">
                <a:latin typeface="Preeti" pitchFamily="2" charset="0"/>
              </a:rPr>
              <a:t>? M</a:t>
            </a:r>
            <a:endParaRPr lang="en-US" sz="3200" dirty="0" smtClean="0">
              <a:latin typeface="Preeti" pitchFamily="2" charset="0"/>
            </a:endParaRPr>
          </a:p>
          <a:p>
            <a:endParaRPr lang="en-US" sz="3200" dirty="0">
              <a:latin typeface="Preet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816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reeti" pitchFamily="2" charset="0"/>
              </a:rPr>
              <a:t>s=</a:t>
            </a:r>
            <a:r>
              <a:rPr lang="en-US" sz="2800" dirty="0" err="1" smtClean="0">
                <a:latin typeface="Preeti" pitchFamily="2" charset="0"/>
              </a:rPr>
              <a:t>ljkb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hf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lvd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Go'gLs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0f</a:t>
            </a:r>
            <a:r>
              <a:rPr lang="en-US" sz="2800" dirty="0" smtClean="0">
                <a:latin typeface="Preeti" pitchFamily="2" charset="0"/>
              </a:rPr>
              <a:t> / </a:t>
            </a:r>
            <a:r>
              <a:rPr lang="en-US" sz="2800" dirty="0" err="1" smtClean="0">
                <a:latin typeface="Preeti" pitchFamily="2" charset="0"/>
              </a:rPr>
              <a:t>ljsf</a:t>
            </a:r>
            <a:r>
              <a:rPr lang="en-US" sz="2800" dirty="0" smtClean="0">
                <a:latin typeface="Preeti" pitchFamily="2" charset="0"/>
              </a:rPr>
              <a:t>; </a:t>
            </a:r>
            <a:r>
              <a:rPr lang="en-US" sz="2800" dirty="0" err="1" smtClean="0">
                <a:latin typeface="Preeti" pitchFamily="2" charset="0"/>
              </a:rPr>
              <a:t>lgdf</a:t>
            </a:r>
            <a:r>
              <a:rPr lang="en-US" sz="2800" dirty="0" smtClean="0">
                <a:latin typeface="Preeti" pitchFamily="2" charset="0"/>
              </a:rPr>
              <a:t>{</a:t>
            </a:r>
            <a:r>
              <a:rPr lang="en-US" sz="2800" dirty="0" err="1" smtClean="0">
                <a:latin typeface="Preeti" pitchFamily="2" charset="0"/>
              </a:rPr>
              <a:t>0f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sfo</a:t>
            </a:r>
            <a:r>
              <a:rPr lang="en-US" sz="2800" dirty="0" smtClean="0">
                <a:latin typeface="Preeti" pitchFamily="2" charset="0"/>
              </a:rPr>
              <a:t>{</a:t>
            </a:r>
            <a:r>
              <a:rPr lang="en-US" sz="2800" dirty="0" err="1" smtClean="0">
                <a:latin typeface="Preeti" pitchFamily="2" charset="0"/>
              </a:rPr>
              <a:t>aLr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cfjZos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tfnd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nsf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sdL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x'g</a:t>
            </a:r>
            <a:r>
              <a:rPr lang="en-US" sz="2800" dirty="0" smtClean="0">
                <a:latin typeface="Preeti" pitchFamily="2" charset="0"/>
              </a:rPr>
              <a:t>' </a:t>
            </a:r>
          </a:p>
          <a:p>
            <a:r>
              <a:rPr lang="en-US" sz="2800" dirty="0" smtClean="0">
                <a:latin typeface="Preeti" pitchFamily="2" charset="0"/>
              </a:rPr>
              <a:t>v=</a:t>
            </a:r>
            <a:r>
              <a:rPr lang="en-US" sz="2800" dirty="0" err="1" smtClean="0">
                <a:latin typeface="Preeti" pitchFamily="2" charset="0"/>
              </a:rPr>
              <a:t>sdhf</a:t>
            </a:r>
            <a:r>
              <a:rPr lang="en-US" sz="2800" dirty="0" smtClean="0">
                <a:latin typeface="Preeti" pitchFamily="2" charset="0"/>
              </a:rPr>
              <a:t>]/ e"–</a:t>
            </a:r>
            <a:r>
              <a:rPr lang="en-US" sz="2800" dirty="0" err="1" smtClean="0">
                <a:latin typeface="Preeti" pitchFamily="2" charset="0"/>
              </a:rPr>
              <a:t>agf</a:t>
            </a:r>
            <a:r>
              <a:rPr lang="en-US" sz="2800" dirty="0" smtClean="0">
                <a:latin typeface="Preeti" pitchFamily="2" charset="0"/>
              </a:rPr>
              <a:t>]6 , le/</a:t>
            </a:r>
            <a:r>
              <a:rPr lang="en-US" sz="2800" dirty="0" err="1" smtClean="0">
                <a:latin typeface="Preeti" pitchFamily="2" charset="0"/>
              </a:rPr>
              <a:t>fnf</a:t>
            </a:r>
            <a:r>
              <a:rPr lang="en-US" sz="2800" dirty="0" smtClean="0">
                <a:latin typeface="Preeti" pitchFamily="2" charset="0"/>
              </a:rPr>
              <a:t>] / </a:t>
            </a:r>
            <a:r>
              <a:rPr lang="en-US" sz="2800" dirty="0" err="1" smtClean="0">
                <a:latin typeface="Preeti" pitchFamily="2" charset="0"/>
              </a:rPr>
              <a:t>pRr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kxf8</a:t>
            </a:r>
            <a:r>
              <a:rPr lang="en-US" sz="2800" dirty="0" smtClean="0">
                <a:latin typeface="Preeti" pitchFamily="2" charset="0"/>
              </a:rPr>
              <a:t> /</a:t>
            </a:r>
            <a:r>
              <a:rPr lang="en-US" sz="2800" dirty="0" err="1" smtClean="0">
                <a:latin typeface="Preeti" pitchFamily="2" charset="0"/>
              </a:rPr>
              <a:t>xg</a:t>
            </a:r>
            <a:r>
              <a:rPr lang="en-US" sz="2800" dirty="0" smtClean="0">
                <a:latin typeface="Preeti" pitchFamily="2" charset="0"/>
              </a:rPr>
              <a:t>' .</a:t>
            </a:r>
          </a:p>
          <a:p>
            <a:r>
              <a:rPr lang="en-US" sz="2800" dirty="0" smtClean="0">
                <a:latin typeface="Preeti" pitchFamily="2" charset="0"/>
              </a:rPr>
              <a:t>u=</a:t>
            </a:r>
            <a:r>
              <a:rPr lang="en-US" sz="2800" dirty="0" err="1" smtClean="0">
                <a:latin typeface="Preeti" pitchFamily="2" charset="0"/>
              </a:rPr>
              <a:t>k|fs</a:t>
            </a:r>
            <a:r>
              <a:rPr lang="en-US" sz="2800" dirty="0" smtClean="0">
                <a:latin typeface="Preeti" pitchFamily="2" charset="0"/>
              </a:rPr>
              <a:t>[</a:t>
            </a:r>
            <a:r>
              <a:rPr lang="en-US" sz="2800" dirty="0" err="1" smtClean="0">
                <a:latin typeface="Preeti" pitchFamily="2" charset="0"/>
              </a:rPr>
              <a:t>lts</a:t>
            </a:r>
            <a:r>
              <a:rPr lang="en-US" sz="2800" dirty="0" smtClean="0">
                <a:latin typeface="Preeti" pitchFamily="2" charset="0"/>
              </a:rPr>
              <a:t> ;|f]</a:t>
            </a:r>
            <a:r>
              <a:rPr lang="en-US" sz="2800" dirty="0" err="1" smtClean="0">
                <a:latin typeface="Preeti" pitchFamily="2" charset="0"/>
              </a:rPr>
              <a:t>tx?sf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cJojl:yt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tyf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cToflws</a:t>
            </a:r>
            <a:r>
              <a:rPr lang="en-US" sz="2800" dirty="0" smtClean="0">
                <a:latin typeface="Preeti" pitchFamily="2" charset="0"/>
              </a:rPr>
              <a:t> bf]</a:t>
            </a:r>
            <a:r>
              <a:rPr lang="en-US" sz="2800" dirty="0" err="1" smtClean="0">
                <a:latin typeface="Preeti" pitchFamily="2" charset="0"/>
              </a:rPr>
              <a:t>xg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x'g</a:t>
            </a:r>
            <a:r>
              <a:rPr lang="en-US" sz="2800" dirty="0" smtClean="0">
                <a:latin typeface="Preeti" pitchFamily="2" charset="0"/>
              </a:rPr>
              <a:t>' .</a:t>
            </a:r>
          </a:p>
          <a:p>
            <a:endParaRPr lang="en-US" sz="2800" dirty="0">
              <a:latin typeface="Preeti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Preeti" pitchFamily="2" charset="0"/>
              </a:rPr>
              <a:t>3=	 </a:t>
            </a:r>
            <a:r>
              <a:rPr lang="en-US" sz="2800" dirty="0" err="1">
                <a:latin typeface="Preeti" pitchFamily="2" charset="0"/>
              </a:rPr>
              <a:t>hf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lvdo'Qm</a:t>
            </a:r>
            <a:r>
              <a:rPr lang="en-US" sz="2800" dirty="0">
                <a:latin typeface="Preeti" pitchFamily="2" charset="0"/>
              </a:rPr>
              <a:t> / </a:t>
            </a:r>
            <a:r>
              <a:rPr lang="en-US" sz="2800" dirty="0" err="1">
                <a:latin typeface="Preeti" pitchFamily="2" charset="0"/>
              </a:rPr>
              <a:t>Go'gtd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dfkb08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gk'u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u|fld0f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8s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lgdf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' .</a:t>
            </a:r>
          </a:p>
          <a:p>
            <a:pPr>
              <a:buNone/>
            </a:pPr>
            <a:r>
              <a:rPr lang="en-US" sz="2800" dirty="0">
                <a:latin typeface="Preeti" pitchFamily="2" charset="0"/>
              </a:rPr>
              <a:t>ª=	 </a:t>
            </a:r>
            <a:r>
              <a:rPr lang="en-US" sz="2800" dirty="0" err="1">
                <a:latin typeface="Preeti" pitchFamily="2" charset="0"/>
              </a:rPr>
              <a:t>e'Mpkof</a:t>
            </a:r>
            <a:r>
              <a:rPr lang="en-US" sz="2800" dirty="0">
                <a:latin typeface="Preeti" pitchFamily="2" charset="0"/>
              </a:rPr>
              <a:t>]u of]</a:t>
            </a:r>
            <a:r>
              <a:rPr lang="en-US" sz="2800" dirty="0" err="1">
                <a:latin typeface="Preeti" pitchFamily="2" charset="0"/>
              </a:rPr>
              <a:t>hgf</a:t>
            </a:r>
            <a:r>
              <a:rPr lang="en-US" sz="2800" dirty="0">
                <a:latin typeface="Preeti" pitchFamily="2" charset="0"/>
              </a:rPr>
              <a:t> , </a:t>
            </a:r>
            <a:r>
              <a:rPr lang="en-US" sz="2800" dirty="0" err="1">
                <a:latin typeface="Preeti" pitchFamily="2" charset="0"/>
              </a:rPr>
              <a:t>ejg</a:t>
            </a:r>
            <a:r>
              <a:rPr lang="en-US" sz="2800" dirty="0">
                <a:latin typeface="Preeti" pitchFamily="2" charset="0"/>
              </a:rPr>
              <a:t> ;+</a:t>
            </a:r>
            <a:r>
              <a:rPr lang="en-US" sz="2800" dirty="0" err="1">
                <a:latin typeface="Preeti" pitchFamily="2" charset="0"/>
              </a:rPr>
              <a:t>lxtf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lgdf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/ </a:t>
            </a:r>
            <a:r>
              <a:rPr lang="en-US" sz="2800" dirty="0" err="1">
                <a:latin typeface="Preeti" pitchFamily="2" charset="0"/>
              </a:rPr>
              <a:t>sfof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Gjog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gx'g</a:t>
            </a:r>
            <a:r>
              <a:rPr lang="en-US" sz="2800" dirty="0">
                <a:latin typeface="Preeti" pitchFamily="2" charset="0"/>
              </a:rPr>
              <a:t>' .</a:t>
            </a:r>
          </a:p>
          <a:p>
            <a:pPr>
              <a:buNone/>
            </a:pPr>
            <a:r>
              <a:rPr lang="en-US" sz="2800" dirty="0" smtClean="0">
                <a:latin typeface="Preeti" pitchFamily="2" charset="0"/>
              </a:rPr>
              <a:t>r=</a:t>
            </a:r>
            <a:r>
              <a:rPr lang="en-US" sz="2800" dirty="0" err="1" smtClean="0">
                <a:latin typeface="Preeti" pitchFamily="2" charset="0"/>
              </a:rPr>
              <a:t>Plss</a:t>
            </a:r>
            <a:r>
              <a:rPr lang="en-US" sz="2800" dirty="0" smtClean="0">
                <a:latin typeface="Preeti" pitchFamily="2" charset="0"/>
              </a:rPr>
              <a:t>[t </a:t>
            </a:r>
            <a:r>
              <a:rPr lang="en-US" sz="2800" dirty="0">
                <a:latin typeface="Preeti" pitchFamily="2" charset="0"/>
              </a:rPr>
              <a:t>;'</a:t>
            </a:r>
            <a:r>
              <a:rPr lang="en-US" sz="2800" dirty="0" err="1">
                <a:latin typeface="Preeti" pitchFamily="2" charset="0"/>
              </a:rPr>
              <a:t>rgf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k|0ffnLsf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cefj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' .</a:t>
            </a:r>
          </a:p>
          <a:p>
            <a:pPr>
              <a:buNone/>
            </a:pPr>
            <a:r>
              <a:rPr lang="en-US" sz="2800" dirty="0">
                <a:latin typeface="Preeti" pitchFamily="2" charset="0"/>
              </a:rPr>
              <a:t>5</a:t>
            </a:r>
            <a:r>
              <a:rPr lang="en-US" sz="2800" dirty="0" smtClean="0">
                <a:latin typeface="Preeti" pitchFamily="2" charset="0"/>
              </a:rPr>
              <a:t>= ;+</a:t>
            </a:r>
            <a:r>
              <a:rPr lang="en-US" sz="2800" dirty="0" err="1">
                <a:latin typeface="Preeti" pitchFamily="2" charset="0"/>
              </a:rPr>
              <a:t>s6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cf+sngsf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k"j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d"NofÍg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gx'g</a:t>
            </a:r>
            <a:r>
              <a:rPr lang="en-US" sz="2800" dirty="0">
                <a:latin typeface="Preeti" pitchFamily="2" charset="0"/>
              </a:rPr>
              <a:t>' .</a:t>
            </a:r>
          </a:p>
          <a:p>
            <a:pPr>
              <a:buNone/>
            </a:pPr>
            <a:r>
              <a:rPr lang="en-US" sz="2800" dirty="0" smtClean="0">
                <a:latin typeface="Preeti" pitchFamily="2" charset="0"/>
              </a:rPr>
              <a:t>h=</a:t>
            </a:r>
            <a:r>
              <a:rPr lang="en-US" sz="2800" dirty="0" err="1" smtClean="0">
                <a:latin typeface="Preeti" pitchFamily="2" charset="0"/>
              </a:rPr>
              <a:t>cJojl:yt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>
                <a:latin typeface="Preeti" pitchFamily="2" charset="0"/>
              </a:rPr>
              <a:t>?</a:t>
            </a:r>
            <a:r>
              <a:rPr lang="en-US" sz="2800" dirty="0" err="1">
                <a:latin typeface="Preeti" pitchFamily="2" charset="0"/>
              </a:rPr>
              <a:t>kdf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a:tL</a:t>
            </a:r>
            <a:r>
              <a:rPr lang="en-US" sz="2800" dirty="0">
                <a:latin typeface="Preeti" pitchFamily="2" charset="0"/>
              </a:rPr>
              <a:t>÷;x/Ls/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lj:tf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' .</a:t>
            </a:r>
          </a:p>
          <a:p>
            <a:pPr>
              <a:buNone/>
            </a:pPr>
            <a:r>
              <a:rPr lang="en-US" sz="2800" dirty="0" err="1" smtClean="0">
                <a:latin typeface="Preeti" pitchFamily="2" charset="0"/>
              </a:rPr>
              <a:t>em</a:t>
            </a:r>
            <a:r>
              <a:rPr lang="en-US" sz="2800" dirty="0" smtClean="0">
                <a:latin typeface="Preeti" pitchFamily="2" charset="0"/>
              </a:rPr>
              <a:t>=</a:t>
            </a:r>
            <a:r>
              <a:rPr lang="en-US" sz="2800" dirty="0" err="1" smtClean="0">
                <a:latin typeface="Preeti" pitchFamily="2" charset="0"/>
              </a:rPr>
              <a:t>cfktsfnLg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cj:yfsf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nflu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bIf</a:t>
            </a:r>
            <a:r>
              <a:rPr lang="en-US" sz="2800" dirty="0">
                <a:latin typeface="Preeti" pitchFamily="2" charset="0"/>
              </a:rPr>
              <a:t> / </a:t>
            </a:r>
            <a:r>
              <a:rPr lang="en-US" sz="2800" dirty="0" err="1">
                <a:latin typeface="Preeti" pitchFamily="2" charset="0"/>
              </a:rPr>
              <a:t>oy</a:t>
            </a:r>
            <a:r>
              <a:rPr lang="en-US" sz="2800" dirty="0">
                <a:latin typeface="Preeti" pitchFamily="2" charset="0"/>
              </a:rPr>
              <a:t>]:6 </a:t>
            </a:r>
            <a:r>
              <a:rPr lang="en-US" sz="2800" dirty="0" err="1">
                <a:latin typeface="Preeti" pitchFamily="2" charset="0"/>
              </a:rPr>
              <a:t>dfgj</a:t>
            </a:r>
            <a:r>
              <a:rPr lang="en-US" sz="2800" dirty="0">
                <a:latin typeface="Preeti" pitchFamily="2" charset="0"/>
              </a:rPr>
              <a:t> ;f|]t , </a:t>
            </a:r>
            <a:r>
              <a:rPr lang="en-US" sz="2800" dirty="0" err="1">
                <a:latin typeface="Preeti" pitchFamily="2" charset="0"/>
              </a:rPr>
              <a:t>pks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,</a:t>
            </a:r>
            <a:r>
              <a:rPr lang="en-US" sz="2800" dirty="0" err="1">
                <a:latin typeface="Preeti" pitchFamily="2" charset="0"/>
              </a:rPr>
              <a:t>aGbf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a:tL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smtClean="0">
                <a:latin typeface="Preeti" pitchFamily="2" charset="0"/>
              </a:rPr>
              <a:t>/ 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fxt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fdfu|Lsf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sld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' .</a:t>
            </a:r>
          </a:p>
          <a:p>
            <a:pPr>
              <a:buNone/>
            </a:pPr>
            <a:r>
              <a:rPr lang="en-US" sz="2800" dirty="0">
                <a:latin typeface="Preeti" pitchFamily="2" charset="0"/>
              </a:rPr>
              <a:t>`=	</a:t>
            </a:r>
            <a:r>
              <a:rPr lang="en-US" sz="2800" dirty="0" err="1">
                <a:latin typeface="Preeti" pitchFamily="2" charset="0"/>
              </a:rPr>
              <a:t>cGt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lgsfo</a:t>
            </a:r>
            <a:r>
              <a:rPr lang="en-US" sz="2800" dirty="0">
                <a:latin typeface="Preeti" pitchFamily="2" charset="0"/>
              </a:rPr>
              <a:t> ;+3 </a:t>
            </a:r>
            <a:r>
              <a:rPr lang="en-US" sz="2800" dirty="0" err="1">
                <a:latin typeface="Preeti" pitchFamily="2" charset="0"/>
              </a:rPr>
              <a:t>k|b</a:t>
            </a:r>
            <a:r>
              <a:rPr lang="en-US" sz="2800" dirty="0">
                <a:latin typeface="Preeti" pitchFamily="2" charset="0"/>
              </a:rPr>
              <a:t>]z / :</a:t>
            </a:r>
            <a:r>
              <a:rPr lang="en-US" sz="2800" dirty="0" err="1">
                <a:latin typeface="Preeti" pitchFamily="2" charset="0"/>
              </a:rPr>
              <a:t>yfgLo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txalr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7f8f</a:t>
            </a:r>
            <a:r>
              <a:rPr lang="en-US" sz="2800" dirty="0">
                <a:latin typeface="Preeti" pitchFamily="2" charset="0"/>
              </a:rPr>
              <a:t>] -</a:t>
            </a:r>
            <a:r>
              <a:rPr lang="en-US" sz="2400" dirty="0">
                <a:latin typeface="+mj-lt"/>
              </a:rPr>
              <a:t>Vertical</a:t>
            </a:r>
            <a:r>
              <a:rPr lang="en-US" sz="2800" dirty="0">
                <a:latin typeface="Preeti" pitchFamily="2" charset="0"/>
              </a:rPr>
              <a:t>_ / t];f]{ -</a:t>
            </a:r>
            <a:r>
              <a:rPr lang="en-US" sz="2400" dirty="0">
                <a:latin typeface="+mj-lt"/>
              </a:rPr>
              <a:t>Horizontal</a:t>
            </a:r>
            <a:r>
              <a:rPr lang="en-US" sz="2800" dirty="0">
                <a:latin typeface="Preeti" pitchFamily="2" charset="0"/>
              </a:rPr>
              <a:t>_ ?</a:t>
            </a:r>
            <a:r>
              <a:rPr lang="en-US" sz="2800" dirty="0" err="1">
                <a:latin typeface="Preeti" pitchFamily="2" charset="0"/>
              </a:rPr>
              <a:t>kdf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k|efjsf</a:t>
            </a:r>
            <a:r>
              <a:rPr lang="en-US" sz="2800" dirty="0">
                <a:latin typeface="Preeti" pitchFamily="2" charset="0"/>
              </a:rPr>
              <a:t>/L ;</a:t>
            </a:r>
            <a:r>
              <a:rPr lang="en-US" sz="2800" dirty="0" err="1">
                <a:latin typeface="Preeti" pitchFamily="2" charset="0"/>
              </a:rPr>
              <a:t>dGjosf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sdL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' .</a:t>
            </a:r>
          </a:p>
          <a:p>
            <a:pPr>
              <a:buNone/>
            </a:pPr>
            <a:r>
              <a:rPr lang="en-US" sz="2800" dirty="0">
                <a:latin typeface="Preeti" pitchFamily="2" charset="0"/>
              </a:rPr>
              <a:t>6=	;+3, </a:t>
            </a:r>
            <a:r>
              <a:rPr lang="en-US" sz="2800" dirty="0" err="1">
                <a:latin typeface="Preeti" pitchFamily="2" charset="0"/>
              </a:rPr>
              <a:t>k|b</a:t>
            </a:r>
            <a:r>
              <a:rPr lang="en-US" sz="2800" dirty="0">
                <a:latin typeface="Preeti" pitchFamily="2" charset="0"/>
              </a:rPr>
              <a:t>]z / :</a:t>
            </a:r>
            <a:r>
              <a:rPr lang="en-US" sz="2800" dirty="0" err="1">
                <a:latin typeface="Preeti" pitchFamily="2" charset="0"/>
              </a:rPr>
              <a:t>yflgo</a:t>
            </a:r>
            <a:r>
              <a:rPr lang="en-US" sz="2800" dirty="0">
                <a:latin typeface="Preeti" pitchFamily="2" charset="0"/>
              </a:rPr>
              <a:t> ;/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x?n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dfkb08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adf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lhdsf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jf</a:t>
            </a:r>
            <a:r>
              <a:rPr lang="en-US" sz="2800" dirty="0">
                <a:latin typeface="Preeti" pitchFamily="2" charset="0"/>
              </a:rPr>
              <a:t>/L ;</a:t>
            </a:r>
            <a:r>
              <a:rPr lang="en-US" sz="2800" dirty="0" err="1">
                <a:latin typeface="Preeti" pitchFamily="2" charset="0"/>
              </a:rPr>
              <a:t>fwgx</a:t>
            </a:r>
            <a:r>
              <a:rPr lang="en-US" sz="2800" dirty="0">
                <a:latin typeface="Preeti" pitchFamily="2" charset="0"/>
              </a:rPr>
              <a:t>? ;~</a:t>
            </a:r>
            <a:r>
              <a:rPr lang="en-US" sz="2800" dirty="0" err="1">
                <a:latin typeface="Preeti" pitchFamily="2" charset="0"/>
              </a:rPr>
              <a:t>rfng</a:t>
            </a:r>
            <a:r>
              <a:rPr lang="en-US" sz="2800" dirty="0">
                <a:latin typeface="Preeti" pitchFamily="2" charset="0"/>
              </a:rPr>
              <a:t> / </a:t>
            </a:r>
            <a:r>
              <a:rPr lang="en-US" sz="2800" dirty="0" err="1">
                <a:latin typeface="Preeti" pitchFamily="2" charset="0"/>
              </a:rPr>
              <a:t>Joj:yfkgdf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kof</a:t>
            </a:r>
            <a:r>
              <a:rPr lang="en-US" sz="2800" dirty="0">
                <a:latin typeface="Preeti" pitchFamily="2" charset="0"/>
              </a:rPr>
              <a:t>{Kt </a:t>
            </a:r>
            <a:r>
              <a:rPr lang="en-US" sz="2800" dirty="0" err="1">
                <a:latin typeface="Preeti" pitchFamily="2" charset="0"/>
              </a:rPr>
              <a:t>Wofg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glbg</a:t>
            </a:r>
            <a:r>
              <a:rPr lang="en-US" sz="2800" dirty="0">
                <a:latin typeface="Preeti" pitchFamily="2" charset="0"/>
              </a:rPr>
              <a:t>' .</a:t>
            </a:r>
          </a:p>
          <a:p>
            <a:pPr>
              <a:buNone/>
            </a:pPr>
            <a:r>
              <a:rPr lang="en-US" sz="2800" dirty="0">
                <a:latin typeface="Preeti" pitchFamily="2" charset="0"/>
              </a:rPr>
              <a:t>7=	</a:t>
            </a:r>
            <a:r>
              <a:rPr lang="en-US" sz="2800" dirty="0" err="1">
                <a:latin typeface="Preeti" pitchFamily="2" charset="0"/>
              </a:rPr>
              <a:t>hg;d'bfodf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ljkb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hf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lvd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Go"lgs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, </a:t>
            </a:r>
            <a:r>
              <a:rPr lang="en-US" sz="2800" dirty="0" err="1">
                <a:latin typeface="Preeti" pitchFamily="2" charset="0"/>
              </a:rPr>
              <a:t>ljkb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k|ltsfo</a:t>
            </a:r>
            <a:r>
              <a:rPr lang="en-US" sz="2800" dirty="0" smtClean="0">
                <a:latin typeface="Preeti" pitchFamily="2" charset="0"/>
              </a:rPr>
              <a:t>{,</a:t>
            </a:r>
            <a:r>
              <a:rPr lang="en-US" sz="2800" dirty="0" err="1" smtClean="0">
                <a:latin typeface="Preeti" pitchFamily="2" charset="0"/>
              </a:rPr>
              <a:t>ljkb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k'g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ngfesf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sfo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df</a:t>
            </a:r>
            <a:r>
              <a:rPr lang="en-US" sz="2800" dirty="0">
                <a:latin typeface="Preeti" pitchFamily="2" charset="0"/>
              </a:rPr>
              <a:t> ;+a]</a:t>
            </a:r>
            <a:r>
              <a:rPr lang="en-US" sz="2800" dirty="0" err="1">
                <a:latin typeface="Preeti" pitchFamily="2" charset="0"/>
              </a:rPr>
              <a:t>bglzn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gb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lvg</a:t>
            </a:r>
            <a:r>
              <a:rPr lang="en-US" sz="2800" dirty="0">
                <a:latin typeface="Preeti" pitchFamily="2" charset="0"/>
              </a:rPr>
              <a:t>' 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Preeti" pitchFamily="2" charset="0"/>
              </a:rPr>
              <a:t>!)=  </a:t>
            </a:r>
            <a:r>
              <a:rPr lang="en-US" sz="3200" b="1" dirty="0" err="1">
                <a:solidFill>
                  <a:schemeClr val="tx1"/>
                </a:solidFill>
                <a:latin typeface="Preeti" pitchFamily="2" charset="0"/>
              </a:rPr>
              <a:t>lgisif</a:t>
            </a:r>
            <a:r>
              <a:rPr lang="en-US" sz="3200" b="1" dirty="0">
                <a:solidFill>
                  <a:schemeClr val="tx1"/>
                </a:solidFill>
                <a:latin typeface="Preeti" pitchFamily="2" charset="0"/>
              </a:rPr>
              <a:t>{ / ;'</a:t>
            </a:r>
            <a:r>
              <a:rPr lang="en-US" sz="3200" b="1" dirty="0" err="1">
                <a:solidFill>
                  <a:schemeClr val="tx1"/>
                </a:solidFill>
                <a:latin typeface="Preeti" pitchFamily="2" charset="0"/>
              </a:rPr>
              <a:t>emfjx</a:t>
            </a:r>
            <a:r>
              <a:rPr lang="en-US" sz="3200" b="1" dirty="0">
                <a:solidFill>
                  <a:schemeClr val="tx1"/>
                </a:solidFill>
                <a:latin typeface="Preeti" pitchFamily="2" charset="0"/>
              </a:rPr>
              <a:t>? M</a:t>
            </a:r>
            <a:endParaRPr lang="en-US" sz="3200" dirty="0">
              <a:solidFill>
                <a:schemeClr val="tx1"/>
              </a:solidFill>
              <a:latin typeface="Preet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763000" cy="5029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smtClean="0">
                <a:latin typeface="Preeti" pitchFamily="2" charset="0"/>
              </a:rPr>
              <a:t>	</a:t>
            </a:r>
            <a:r>
              <a:rPr lang="en-US" sz="2800" dirty="0" err="1" smtClean="0">
                <a:latin typeface="Preeti" pitchFamily="2" charset="0"/>
              </a:rPr>
              <a:t>l;Gw'kfNrf</a:t>
            </a:r>
            <a:r>
              <a:rPr lang="en-US" sz="2800" dirty="0" smtClean="0">
                <a:latin typeface="Preeti" pitchFamily="2" charset="0"/>
              </a:rPr>
              <a:t>]s </a:t>
            </a:r>
            <a:r>
              <a:rPr lang="en-US" sz="2800" dirty="0" err="1">
                <a:latin typeface="Preeti" pitchFamily="2" charset="0"/>
              </a:rPr>
              <a:t>lhNnf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k|fs</a:t>
            </a:r>
            <a:r>
              <a:rPr lang="en-US" sz="2800" dirty="0">
                <a:latin typeface="Preeti" pitchFamily="2" charset="0"/>
              </a:rPr>
              <a:t>[</a:t>
            </a:r>
            <a:r>
              <a:rPr lang="en-US" sz="2800" dirty="0" err="1">
                <a:latin typeface="Preeti" pitchFamily="2" charset="0"/>
              </a:rPr>
              <a:t>lts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k|sf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ksf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dfgljo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tyf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ef</a:t>
            </a:r>
            <a:r>
              <a:rPr lang="en-US" sz="2800" dirty="0">
                <a:latin typeface="Preeti" pitchFamily="2" charset="0"/>
              </a:rPr>
              <a:t>}</a:t>
            </a:r>
            <a:r>
              <a:rPr lang="en-US" sz="2800" dirty="0" err="1">
                <a:latin typeface="Preeti" pitchFamily="2" charset="0"/>
              </a:rPr>
              <a:t>lts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Iflt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klxnf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lhNnfsf</a:t>
            </a:r>
            <a:r>
              <a:rPr lang="en-US" sz="2800" dirty="0">
                <a:latin typeface="Preeti" pitchFamily="2" charset="0"/>
              </a:rPr>
              <a:t>] ?</a:t>
            </a:r>
            <a:r>
              <a:rPr lang="en-US" sz="2800" dirty="0" err="1">
                <a:latin typeface="Preeti" pitchFamily="2" charset="0"/>
              </a:rPr>
              <a:t>kdf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lrlgPsf</a:t>
            </a:r>
            <a:r>
              <a:rPr lang="en-US" sz="2800" dirty="0">
                <a:latin typeface="Preeti" pitchFamily="2" charset="0"/>
              </a:rPr>
              <a:t>] 5 . x/]s ;fn o; </a:t>
            </a:r>
            <a:r>
              <a:rPr lang="en-US" sz="2800" dirty="0" err="1">
                <a:latin typeface="Preeti" pitchFamily="2" charset="0"/>
              </a:rPr>
              <a:t>lhNnfdf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k|fslts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k|sf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ksf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7"nf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wghgsf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IftL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ePsf</a:t>
            </a:r>
            <a:r>
              <a:rPr lang="en-US" sz="2800" dirty="0">
                <a:latin typeface="Preeti" pitchFamily="2" charset="0"/>
              </a:rPr>
              <a:t>]  5 . b]</a:t>
            </a:r>
            <a:r>
              <a:rPr lang="en-US" sz="2800" dirty="0" err="1">
                <a:latin typeface="Preeti" pitchFamily="2" charset="0"/>
              </a:rPr>
              <a:t>zs</a:t>
            </a:r>
            <a:r>
              <a:rPr lang="en-US" sz="2800" dirty="0">
                <a:latin typeface="Preeti" pitchFamily="2" charset="0"/>
              </a:rPr>
              <a:t>} </a:t>
            </a:r>
            <a:r>
              <a:rPr lang="en-US" sz="2800" dirty="0" err="1">
                <a:latin typeface="Preeti" pitchFamily="2" charset="0"/>
              </a:rPr>
              <a:t>lglDt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k|fs</a:t>
            </a:r>
            <a:r>
              <a:rPr lang="en-US" sz="2800" dirty="0">
                <a:latin typeface="Preeti" pitchFamily="2" charset="0"/>
              </a:rPr>
              <a:t>[</a:t>
            </a:r>
            <a:r>
              <a:rPr lang="en-US" sz="2800" dirty="0" err="1">
                <a:latin typeface="Preeti" pitchFamily="2" charset="0"/>
              </a:rPr>
              <a:t>lts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k|sf</a:t>
            </a:r>
            <a:r>
              <a:rPr lang="en-US" sz="2800" dirty="0">
                <a:latin typeface="Preeti" pitchFamily="2" charset="0"/>
              </a:rPr>
              <a:t>]k </a:t>
            </a:r>
            <a:r>
              <a:rPr lang="en-US" sz="2800" dirty="0" err="1">
                <a:latin typeface="Preeti" pitchFamily="2" charset="0"/>
              </a:rPr>
              <a:t>tyf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dfgj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l;lh</a:t>
            </a:r>
            <a:r>
              <a:rPr lang="en-US" sz="2800" dirty="0">
                <a:latin typeface="Preeti" pitchFamily="2" charset="0"/>
              </a:rPr>
              <a:t>{t </a:t>
            </a:r>
            <a:r>
              <a:rPr lang="en-US" sz="2800" dirty="0" err="1">
                <a:latin typeface="Preeti" pitchFamily="2" charset="0"/>
              </a:rPr>
              <a:t>ljkbx?sf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Go'lgs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 / </a:t>
            </a:r>
            <a:r>
              <a:rPr lang="en-US" sz="2800" dirty="0" err="1">
                <a:latin typeface="Preeti" pitchFamily="2" charset="0"/>
              </a:rPr>
              <a:t>Joj:yfkg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clxn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d'Vo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r'gf</a:t>
            </a:r>
            <a:r>
              <a:rPr lang="en-US" sz="2800" dirty="0">
                <a:latin typeface="Preeti" pitchFamily="2" charset="0"/>
              </a:rPr>
              <a:t>}</a:t>
            </a:r>
            <a:r>
              <a:rPr lang="en-US" sz="2800" dirty="0" err="1">
                <a:latin typeface="Preeti" pitchFamily="2" charset="0"/>
              </a:rPr>
              <a:t>ltsf</a:t>
            </a:r>
            <a:r>
              <a:rPr lang="en-US" sz="2800" dirty="0">
                <a:latin typeface="Preeti" pitchFamily="2" charset="0"/>
              </a:rPr>
              <a:t>] ?</a:t>
            </a:r>
            <a:r>
              <a:rPr lang="en-US" sz="2800" dirty="0" err="1">
                <a:latin typeface="Preeti" pitchFamily="2" charset="0"/>
              </a:rPr>
              <a:t>kdf</a:t>
            </a:r>
            <a:r>
              <a:rPr lang="en-US" sz="2800" dirty="0">
                <a:latin typeface="Preeti" pitchFamily="2" charset="0"/>
              </a:rPr>
              <a:t> /x]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 5 . </a:t>
            </a:r>
          </a:p>
          <a:p>
            <a:pPr algn="just">
              <a:buNone/>
            </a:pPr>
            <a:r>
              <a:rPr lang="en-US" sz="2800" dirty="0" smtClean="0">
                <a:latin typeface="Preeti" pitchFamily="2" charset="0"/>
              </a:rPr>
              <a:t>	</a:t>
            </a:r>
            <a:r>
              <a:rPr lang="en-US" sz="2800" dirty="0" err="1" smtClean="0">
                <a:latin typeface="Preeti" pitchFamily="2" charset="0"/>
              </a:rPr>
              <a:t>e'sDk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kZrft</a:t>
            </a:r>
            <a:r>
              <a:rPr lang="en-US" sz="2800" dirty="0">
                <a:latin typeface="Preeti" pitchFamily="2" charset="0"/>
              </a:rPr>
              <a:t> x/]s </a:t>
            </a:r>
            <a:r>
              <a:rPr lang="en-US" sz="2800" dirty="0" err="1">
                <a:latin typeface="Preeti" pitchFamily="2" charset="0"/>
              </a:rPr>
              <a:t>jif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k|fs</a:t>
            </a:r>
            <a:r>
              <a:rPr lang="en-US" sz="2800" dirty="0">
                <a:latin typeface="Preeti" pitchFamily="2" charset="0"/>
              </a:rPr>
              <a:t>[</a:t>
            </a:r>
            <a:r>
              <a:rPr lang="en-US" sz="2800" dirty="0" err="1">
                <a:latin typeface="Preeti" pitchFamily="2" charset="0"/>
              </a:rPr>
              <a:t>lts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ljkltsf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cy{</a:t>
            </a:r>
            <a:r>
              <a:rPr lang="en-US" sz="2800" dirty="0" err="1">
                <a:latin typeface="Preeti" pitchFamily="2" charset="0"/>
              </a:rPr>
              <a:t>tGqdf</a:t>
            </a:r>
            <a:r>
              <a:rPr lang="en-US" sz="2800" dirty="0">
                <a:latin typeface="Preeti" pitchFamily="2" charset="0"/>
              </a:rPr>
              <a:t> ;d]t </a:t>
            </a:r>
            <a:r>
              <a:rPr lang="en-US" sz="2800" dirty="0" err="1">
                <a:latin typeface="Preeti" pitchFamily="2" charset="0"/>
              </a:rPr>
              <a:t>uDeL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err="1">
                <a:latin typeface="Preeti" pitchFamily="2" charset="0"/>
              </a:rPr>
              <a:t>gsf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fTds</a:t>
            </a:r>
            <a:r>
              <a:rPr lang="en-US" sz="2800" dirty="0">
                <a:latin typeface="Preeti" pitchFamily="2" charset="0"/>
              </a:rPr>
              <a:t> c;/  kg{</a:t>
            </a:r>
            <a:r>
              <a:rPr lang="en-US" sz="2800" dirty="0" err="1">
                <a:latin typeface="Preeti" pitchFamily="2" charset="0"/>
              </a:rPr>
              <a:t>uPsf</a:t>
            </a:r>
            <a:r>
              <a:rPr lang="en-US" sz="2800" dirty="0">
                <a:latin typeface="Preeti" pitchFamily="2" charset="0"/>
              </a:rPr>
              <a:t>] 5 </a:t>
            </a:r>
            <a:r>
              <a:rPr lang="en-US" sz="2800" dirty="0" err="1">
                <a:latin typeface="Preeti" pitchFamily="2" charset="0"/>
              </a:rPr>
              <a:t>t;y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lakb</a:t>
            </a:r>
            <a:r>
              <a:rPr lang="en-US" sz="2800" dirty="0">
                <a:latin typeface="Preeti" pitchFamily="2" charset="0"/>
              </a:rPr>
              <a:t>\ </a:t>
            </a:r>
            <a:r>
              <a:rPr lang="en-US" sz="2800" dirty="0" err="1">
                <a:latin typeface="Preeti" pitchFamily="2" charset="0"/>
              </a:rPr>
              <a:t>hf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lvdo'Qm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a:tLx?sf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klxrfg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]{ / :</a:t>
            </a:r>
            <a:r>
              <a:rPr lang="en-US" sz="2800" dirty="0" err="1">
                <a:latin typeface="Preeti" pitchFamily="2" charset="0"/>
              </a:rPr>
              <a:t>yfgfGt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nflu</a:t>
            </a:r>
            <a:r>
              <a:rPr lang="en-US" sz="2800" dirty="0">
                <a:latin typeface="Preeti" pitchFamily="2" charset="0"/>
              </a:rPr>
              <a:t> ;+</a:t>
            </a:r>
            <a:r>
              <a:rPr lang="en-US" sz="2800" dirty="0" err="1">
                <a:latin typeface="Preeti" pitchFamily="2" charset="0"/>
              </a:rPr>
              <a:t>efljt</a:t>
            </a:r>
            <a:r>
              <a:rPr lang="en-US" sz="2800" dirty="0">
                <a:latin typeface="Preeti" pitchFamily="2" charset="0"/>
              </a:rPr>
              <a:t> ;'/</a:t>
            </a:r>
            <a:r>
              <a:rPr lang="en-US" sz="2800" dirty="0" err="1">
                <a:latin typeface="Preeti" pitchFamily="2" charset="0"/>
              </a:rPr>
              <a:t>lIft</a:t>
            </a:r>
            <a:r>
              <a:rPr lang="en-US" sz="2800" dirty="0">
                <a:latin typeface="Preeti" pitchFamily="2" charset="0"/>
              </a:rPr>
              <a:t> :</a:t>
            </a:r>
            <a:r>
              <a:rPr lang="en-US" sz="2800" dirty="0" err="1">
                <a:latin typeface="Preeti" pitchFamily="2" charset="0"/>
              </a:rPr>
              <a:t>yfgsf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klxrfg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ul</a:t>
            </a:r>
            <a:r>
              <a:rPr lang="en-US" sz="2800" dirty="0">
                <a:latin typeface="Preeti" pitchFamily="2" charset="0"/>
              </a:rPr>
              <a:t>/ ;f]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ef</a:t>
            </a:r>
            <a:r>
              <a:rPr lang="en-US" sz="2800" dirty="0">
                <a:latin typeface="Preeti" pitchFamily="2" charset="0"/>
              </a:rPr>
              <a:t>}</a:t>
            </a:r>
            <a:r>
              <a:rPr lang="en-US" sz="2800" dirty="0" err="1">
                <a:latin typeface="Preeti" pitchFamily="2" charset="0"/>
              </a:rPr>
              <a:t>uf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lns</a:t>
            </a:r>
            <a:r>
              <a:rPr lang="en-US" sz="2800" dirty="0">
                <a:latin typeface="Preeti" pitchFamily="2" charset="0"/>
              </a:rPr>
              <a:t>, ;</a:t>
            </a:r>
            <a:r>
              <a:rPr lang="en-US" sz="2800" dirty="0" err="1">
                <a:latin typeface="Preeti" pitchFamily="2" charset="0"/>
              </a:rPr>
              <a:t>fdflhs</a:t>
            </a:r>
            <a:r>
              <a:rPr lang="en-US" sz="2800" dirty="0">
                <a:latin typeface="Preeti" pitchFamily="2" charset="0"/>
              </a:rPr>
              <a:t>, </a:t>
            </a:r>
            <a:r>
              <a:rPr lang="en-US" sz="2800" dirty="0" err="1">
                <a:latin typeface="Preeti" pitchFamily="2" charset="0"/>
              </a:rPr>
              <a:t>cfly</a:t>
            </a:r>
            <a:r>
              <a:rPr lang="en-US" sz="2800" dirty="0">
                <a:latin typeface="Preeti" pitchFamily="2" charset="0"/>
              </a:rPr>
              <a:t>{s </a:t>
            </a:r>
            <a:r>
              <a:rPr lang="en-US" sz="2800" dirty="0" err="1">
                <a:latin typeface="Preeti" pitchFamily="2" charset="0"/>
              </a:rPr>
              <a:t>nufotsf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kIfx?sf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cWoog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ul</a:t>
            </a:r>
            <a:r>
              <a:rPr lang="en-US" sz="2800" dirty="0">
                <a:latin typeface="Preeti" pitchFamily="2" charset="0"/>
              </a:rPr>
              <a:t>/  ;</a:t>
            </a:r>
            <a:r>
              <a:rPr lang="en-US" sz="2800" dirty="0" err="1">
                <a:latin typeface="Preeti" pitchFamily="2" charset="0"/>
              </a:rPr>
              <a:t>DaGwLt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a:tLx?nfO</a:t>
            </a:r>
            <a:r>
              <a:rPr lang="en-US" sz="2800" dirty="0">
                <a:latin typeface="Preeti" pitchFamily="2" charset="0"/>
              </a:rPr>
              <a:t>{ ;'/</a:t>
            </a:r>
            <a:r>
              <a:rPr lang="en-US" sz="2800" dirty="0" err="1">
                <a:latin typeface="Preeti" pitchFamily="2" charset="0"/>
              </a:rPr>
              <a:t>lIft</a:t>
            </a:r>
            <a:r>
              <a:rPr lang="en-US" sz="2800" dirty="0">
                <a:latin typeface="Preeti" pitchFamily="2" charset="0"/>
              </a:rPr>
              <a:t> :</a:t>
            </a:r>
            <a:r>
              <a:rPr lang="en-US" sz="2800" dirty="0" err="1">
                <a:latin typeface="Preeti" pitchFamily="2" charset="0"/>
              </a:rPr>
              <a:t>yfgdf</a:t>
            </a:r>
            <a:r>
              <a:rPr lang="en-US" sz="2800" dirty="0">
                <a:latin typeface="Preeti" pitchFamily="2" charset="0"/>
              </a:rPr>
              <a:t> :</a:t>
            </a:r>
            <a:r>
              <a:rPr lang="en-US" sz="2800" dirty="0" err="1">
                <a:latin typeface="Preeti" pitchFamily="2" charset="0"/>
              </a:rPr>
              <a:t>yfgfGt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]{ </a:t>
            </a:r>
            <a:r>
              <a:rPr lang="en-US" sz="2800" dirty="0" err="1">
                <a:latin typeface="Preeti" pitchFamily="2" charset="0"/>
              </a:rPr>
              <a:t>sfd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cfhsf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k|d'v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bfloTj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cfPsf</a:t>
            </a:r>
            <a:r>
              <a:rPr lang="en-US" sz="2800" dirty="0">
                <a:latin typeface="Preeti" pitchFamily="2" charset="0"/>
              </a:rPr>
              <a:t>] 5 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"/>
            <a:ext cx="9144000" cy="6705600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>
                <a:latin typeface="Preeti" pitchFamily="2" charset="0"/>
              </a:rPr>
              <a:t>a:tL</a:t>
            </a:r>
            <a:r>
              <a:rPr lang="en-US" sz="2800" dirty="0">
                <a:latin typeface="Preeti" pitchFamily="2" charset="0"/>
              </a:rPr>
              <a:t> :</a:t>
            </a:r>
            <a:r>
              <a:rPr lang="en-US" sz="2800" dirty="0" err="1">
                <a:latin typeface="Preeti" pitchFamily="2" charset="0"/>
              </a:rPr>
              <a:t>yfgfGt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laifo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lhnf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kSs</a:t>
            </a:r>
            <a:r>
              <a:rPr lang="en-US" sz="2800" dirty="0">
                <a:latin typeface="Preeti" pitchFamily="2" charset="0"/>
              </a:rPr>
              <a:t>} 5}g . </a:t>
            </a:r>
            <a:r>
              <a:rPr lang="en-US" sz="2800" dirty="0" err="1">
                <a:latin typeface="Preeti" pitchFamily="2" charset="0"/>
              </a:rPr>
              <a:t>o;sf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nflu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ef</a:t>
            </a:r>
            <a:r>
              <a:rPr lang="en-US" sz="2800" dirty="0">
                <a:latin typeface="Preeti" pitchFamily="2" charset="0"/>
              </a:rPr>
              <a:t>}</a:t>
            </a:r>
            <a:r>
              <a:rPr lang="en-US" sz="2800" dirty="0" err="1">
                <a:latin typeface="Preeti" pitchFamily="2" charset="0"/>
              </a:rPr>
              <a:t>uf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lns</a:t>
            </a:r>
            <a:r>
              <a:rPr lang="en-US" sz="2800" dirty="0">
                <a:latin typeface="Preeti" pitchFamily="2" charset="0"/>
              </a:rPr>
              <a:t>, ;</a:t>
            </a:r>
            <a:r>
              <a:rPr lang="en-US" sz="2800" dirty="0" err="1">
                <a:latin typeface="Preeti" pitchFamily="2" charset="0"/>
              </a:rPr>
              <a:t>fdflhs,;fF:s</a:t>
            </a:r>
            <a:r>
              <a:rPr lang="en-US" sz="2800" dirty="0">
                <a:latin typeface="Preeti" pitchFamily="2" charset="0"/>
              </a:rPr>
              <a:t>[</a:t>
            </a:r>
            <a:r>
              <a:rPr lang="en-US" sz="2800" dirty="0" err="1">
                <a:latin typeface="Preeti" pitchFamily="2" charset="0"/>
              </a:rPr>
              <a:t>lts</a:t>
            </a:r>
            <a:r>
              <a:rPr lang="en-US" sz="2800" dirty="0">
                <a:latin typeface="Preeti" pitchFamily="2" charset="0"/>
              </a:rPr>
              <a:t> ,</a:t>
            </a:r>
            <a:r>
              <a:rPr lang="en-US" sz="2800" dirty="0" err="1">
                <a:latin typeface="Preeti" pitchFamily="2" charset="0"/>
              </a:rPr>
              <a:t>efjgfTds</a:t>
            </a:r>
            <a:r>
              <a:rPr lang="en-US" sz="2800" dirty="0">
                <a:latin typeface="Preeti" pitchFamily="2" charset="0"/>
              </a:rPr>
              <a:t> / </a:t>
            </a:r>
            <a:r>
              <a:rPr lang="en-US" sz="2800" dirty="0" err="1">
                <a:latin typeface="Preeti" pitchFamily="2" charset="0"/>
              </a:rPr>
              <a:t>cfly</a:t>
            </a:r>
            <a:r>
              <a:rPr lang="en-US" sz="2800" dirty="0">
                <a:latin typeface="Preeti" pitchFamily="2" charset="0"/>
              </a:rPr>
              <a:t>{s </a:t>
            </a:r>
            <a:r>
              <a:rPr lang="en-US" sz="2800" dirty="0" err="1">
                <a:latin typeface="Preeti" pitchFamily="2" charset="0"/>
              </a:rPr>
              <a:t>kIfx?sf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plrt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Daf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wg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 h?/L 5 . </a:t>
            </a:r>
            <a:r>
              <a:rPr lang="en-US" sz="2800" dirty="0" err="1">
                <a:latin typeface="Preeti" pitchFamily="2" charset="0"/>
              </a:rPr>
              <a:t>o;f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gx'Fbf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a:tL</a:t>
            </a:r>
            <a:r>
              <a:rPr lang="en-US" sz="2800" dirty="0">
                <a:latin typeface="Preeti" pitchFamily="2" charset="0"/>
              </a:rPr>
              <a:t> :</a:t>
            </a:r>
            <a:r>
              <a:rPr lang="en-US" sz="2800" dirty="0" err="1">
                <a:latin typeface="Preeti" pitchFamily="2" charset="0"/>
              </a:rPr>
              <a:t>yfgfGt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u/]</a:t>
            </a:r>
            <a:r>
              <a:rPr lang="en-US" sz="2800" dirty="0" err="1">
                <a:latin typeface="Preeti" pitchFamily="2" charset="0"/>
              </a:rPr>
              <a:t>klg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tL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a:tLx</a:t>
            </a:r>
            <a:r>
              <a:rPr lang="en-US" sz="2800" dirty="0">
                <a:latin typeface="Preeti" pitchFamily="2" charset="0"/>
              </a:rPr>
              <a:t>? </a:t>
            </a:r>
            <a:r>
              <a:rPr lang="en-US" sz="2800" dirty="0" err="1">
                <a:latin typeface="Preeti" pitchFamily="2" charset="0"/>
              </a:rPr>
              <a:t>bLuf</a:t>
            </a:r>
            <a:r>
              <a:rPr lang="en-US" sz="2800" dirty="0">
                <a:latin typeface="Preeti" pitchFamily="2" charset="0"/>
              </a:rPr>
              <a:t>] ?</a:t>
            </a:r>
            <a:r>
              <a:rPr lang="en-US" sz="2800" dirty="0" err="1">
                <a:latin typeface="Preeti" pitchFamily="2" charset="0"/>
              </a:rPr>
              <a:t>kdf</a:t>
            </a:r>
            <a:r>
              <a:rPr lang="en-US" sz="2800" dirty="0">
                <a:latin typeface="Preeti" pitchFamily="2" charset="0"/>
              </a:rPr>
              <a:t> :</a:t>
            </a:r>
            <a:r>
              <a:rPr lang="en-US" sz="2800" dirty="0" err="1">
                <a:latin typeface="Preeti" pitchFamily="2" charset="0"/>
              </a:rPr>
              <a:t>yflkt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 ;s]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 5}</a:t>
            </a:r>
            <a:r>
              <a:rPr lang="en-US" sz="2800" dirty="0" err="1">
                <a:latin typeface="Preeti" pitchFamily="2" charset="0"/>
              </a:rPr>
              <a:t>gg</a:t>
            </a:r>
            <a:r>
              <a:rPr lang="en-US" sz="2800" dirty="0">
                <a:latin typeface="Preeti" pitchFamily="2" charset="0"/>
              </a:rPr>
              <a:t>\ . @)&amp;@ ;</a:t>
            </a:r>
            <a:r>
              <a:rPr lang="en-US" sz="2800" dirty="0" err="1">
                <a:latin typeface="Preeti" pitchFamily="2" charset="0"/>
              </a:rPr>
              <a:t>fndf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uPsf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dxfe'sDkdf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kZrft</a:t>
            </a:r>
            <a:r>
              <a:rPr lang="en-US" sz="2800" dirty="0">
                <a:latin typeface="Preeti" pitchFamily="2" charset="0"/>
              </a:rPr>
              <a:t>\ </a:t>
            </a:r>
            <a:r>
              <a:rPr lang="en-US" sz="2800" dirty="0" err="1">
                <a:latin typeface="Preeti" pitchFamily="2" charset="0"/>
              </a:rPr>
              <a:t>lnbLa:tL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h'unsf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afF;vs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c:yfoL</a:t>
            </a:r>
            <a:r>
              <a:rPr lang="en-US" sz="2800" dirty="0">
                <a:latin typeface="Preeti" pitchFamily="2" charset="0"/>
              </a:rPr>
              <a:t> ?</a:t>
            </a:r>
            <a:r>
              <a:rPr lang="en-US" sz="2800" dirty="0" err="1">
                <a:latin typeface="Preeti" pitchFamily="2" charset="0"/>
              </a:rPr>
              <a:t>kn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cfP</a:t>
            </a:r>
            <a:r>
              <a:rPr lang="en-US" sz="2800" dirty="0">
                <a:latin typeface="Preeti" pitchFamily="2" charset="0"/>
              </a:rPr>
              <a:t>/ a;]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lyP</a:t>
            </a:r>
            <a:r>
              <a:rPr lang="en-US" sz="2800" dirty="0">
                <a:latin typeface="Preeti" pitchFamily="2" charset="0"/>
              </a:rPr>
              <a:t> . ;f] </a:t>
            </a:r>
            <a:r>
              <a:rPr lang="en-US" sz="2800" dirty="0" err="1">
                <a:latin typeface="Preeti" pitchFamily="2" charset="0"/>
              </a:rPr>
              <a:t>a:tLsf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cfocfh</a:t>
            </a:r>
            <a:r>
              <a:rPr lang="en-US" sz="2800" dirty="0">
                <a:latin typeface="Preeti" pitchFamily="2" charset="0"/>
              </a:rPr>
              <a:t>{g / </a:t>
            </a:r>
            <a:r>
              <a:rPr lang="en-US" sz="2800" dirty="0" err="1">
                <a:latin typeface="Preeti" pitchFamily="2" charset="0"/>
              </a:rPr>
              <a:t>lhljsf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kfh</a:t>
            </a:r>
            <a:r>
              <a:rPr lang="en-US" sz="2800" dirty="0">
                <a:latin typeface="Preeti" pitchFamily="2" charset="0"/>
              </a:rPr>
              <a:t>{g ;d]</a:t>
            </a:r>
            <a:r>
              <a:rPr lang="en-US" sz="2800" dirty="0" err="1">
                <a:latin typeface="Preeti" pitchFamily="2" charset="0"/>
              </a:rPr>
              <a:t>tsf</a:t>
            </a:r>
            <a:r>
              <a:rPr lang="en-US" sz="2800" dirty="0">
                <a:latin typeface="Preeti" pitchFamily="2" charset="0"/>
              </a:rPr>
              <a:t>] of]</a:t>
            </a:r>
            <a:r>
              <a:rPr lang="en-US" sz="2800" dirty="0" err="1">
                <a:latin typeface="Preeti" pitchFamily="2" charset="0"/>
              </a:rPr>
              <a:t>hgf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g;Sbf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lnbLaf;L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k'g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lnbL</a:t>
            </a:r>
            <a:r>
              <a:rPr lang="en-US" sz="2800" dirty="0">
                <a:latin typeface="Preeti" pitchFamily="2" charset="0"/>
              </a:rPr>
              <a:t> g} </a:t>
            </a:r>
            <a:r>
              <a:rPr lang="en-US" sz="2800" dirty="0" err="1">
                <a:latin typeface="Preeti" pitchFamily="2" charset="0"/>
              </a:rPr>
              <a:t>kmls</a:t>
            </a:r>
            <a:r>
              <a:rPr lang="en-US" sz="2800" dirty="0">
                <a:latin typeface="Preeti" pitchFamily="2" charset="0"/>
              </a:rPr>
              <a:t>{g k/]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lyof</a:t>
            </a:r>
            <a:r>
              <a:rPr lang="en-US" sz="2800" dirty="0">
                <a:latin typeface="Preeti" pitchFamily="2" charset="0"/>
              </a:rPr>
              <a:t>] . </a:t>
            </a:r>
            <a:r>
              <a:rPr lang="en-US" sz="2800" dirty="0" err="1">
                <a:latin typeface="Preeti" pitchFamily="2" charset="0"/>
              </a:rPr>
              <a:t>o;y</a:t>
            </a:r>
            <a:r>
              <a:rPr lang="en-US" sz="2800" dirty="0">
                <a:latin typeface="Preeti" pitchFamily="2" charset="0"/>
              </a:rPr>
              <a:t>{  </a:t>
            </a:r>
            <a:r>
              <a:rPr lang="en-US" sz="2800" dirty="0" err="1">
                <a:latin typeface="Preeti" pitchFamily="2" charset="0"/>
              </a:rPr>
              <a:t>a:tL</a:t>
            </a:r>
            <a:r>
              <a:rPr lang="en-US" sz="2800" dirty="0">
                <a:latin typeface="Preeti" pitchFamily="2" charset="0"/>
              </a:rPr>
              <a:t> :</a:t>
            </a:r>
            <a:r>
              <a:rPr lang="en-US" sz="2800" dirty="0" err="1">
                <a:latin typeface="Preeti" pitchFamily="2" charset="0"/>
              </a:rPr>
              <a:t>yfgfGt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u/L :</a:t>
            </a:r>
            <a:r>
              <a:rPr lang="en-US" sz="2800" dirty="0" err="1">
                <a:latin typeface="Preeti" pitchFamily="2" charset="0"/>
              </a:rPr>
              <a:t>yfoL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a;f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af;sf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Aoa:yfkg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]{ ;</a:t>
            </a:r>
            <a:r>
              <a:rPr lang="en-US" sz="2800" dirty="0" err="1">
                <a:latin typeface="Preeti" pitchFamily="2" charset="0"/>
              </a:rPr>
              <a:t>Gbe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df</a:t>
            </a:r>
            <a:r>
              <a:rPr lang="en-US" sz="2800" dirty="0">
                <a:latin typeface="Preeti" pitchFamily="2" charset="0"/>
              </a:rPr>
              <a:t> b]</a:t>
            </a:r>
            <a:r>
              <a:rPr lang="en-US" sz="2800" dirty="0" err="1">
                <a:latin typeface="Preeti" pitchFamily="2" charset="0"/>
              </a:rPr>
              <a:t>xfosf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cfwf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e"t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tTjx?nfO</a:t>
            </a:r>
            <a:r>
              <a:rPr lang="en-US" sz="2800" dirty="0">
                <a:latin typeface="Preeti" pitchFamily="2" charset="0"/>
              </a:rPr>
              <a:t>{ ;</a:t>
            </a:r>
            <a:r>
              <a:rPr lang="en-US" sz="2800" dirty="0" err="1">
                <a:latin typeface="Preeti" pitchFamily="2" charset="0"/>
              </a:rPr>
              <a:t>Daf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wg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{ ;s] </a:t>
            </a:r>
            <a:r>
              <a:rPr lang="en-US" sz="2800" dirty="0" err="1">
                <a:latin typeface="Preeti" pitchFamily="2" charset="0"/>
              </a:rPr>
              <a:t>dfq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jl:t</a:t>
            </a:r>
            <a:r>
              <a:rPr lang="en-US" sz="2800" dirty="0">
                <a:latin typeface="Preeti" pitchFamily="2" charset="0"/>
              </a:rPr>
              <a:t> :</a:t>
            </a:r>
            <a:r>
              <a:rPr lang="en-US" sz="2800" dirty="0" err="1">
                <a:latin typeface="Preeti" pitchFamily="2" charset="0"/>
              </a:rPr>
              <a:t>yfgGt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0fsf</a:t>
            </a:r>
            <a:r>
              <a:rPr lang="en-US" sz="2800" dirty="0">
                <a:latin typeface="Preeti" pitchFamily="2" charset="0"/>
              </a:rPr>
              <a:t>] of]</a:t>
            </a:r>
            <a:r>
              <a:rPr lang="en-US" sz="2800" dirty="0" err="1">
                <a:latin typeface="Preeti" pitchFamily="2" charset="0"/>
              </a:rPr>
              <a:t>hgf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kmn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] b]</a:t>
            </a:r>
            <a:r>
              <a:rPr lang="en-US" sz="2800" dirty="0" err="1">
                <a:latin typeface="Preeti" pitchFamily="2" charset="0"/>
              </a:rPr>
              <a:t>lvG5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smtClean="0">
                <a:latin typeface="Preeti" pitchFamily="2" charset="0"/>
              </a:rPr>
              <a:t>.</a:t>
            </a:r>
          </a:p>
          <a:p>
            <a:pPr lvl="0"/>
            <a:r>
              <a:rPr lang="en-US" sz="2800" dirty="0">
                <a:latin typeface="Preeti" pitchFamily="2" charset="0"/>
              </a:rPr>
              <a:t>;'/</a:t>
            </a:r>
            <a:r>
              <a:rPr lang="en-US" sz="2800" dirty="0" err="1">
                <a:latin typeface="Preeti" pitchFamily="2" charset="0"/>
              </a:rPr>
              <a:t>lIft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hldgsf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klxrfg</a:t>
            </a:r>
            <a:endParaRPr lang="en-US" sz="2800" dirty="0">
              <a:latin typeface="Preeti" pitchFamily="2" charset="0"/>
            </a:endParaRPr>
          </a:p>
          <a:p>
            <a:pPr lvl="0"/>
            <a:r>
              <a:rPr lang="en-US" sz="2800" dirty="0" err="1">
                <a:latin typeface="Preeti" pitchFamily="2" charset="0"/>
              </a:rPr>
              <a:t>cfocfh</a:t>
            </a:r>
            <a:r>
              <a:rPr lang="en-US" sz="2800" dirty="0">
                <a:latin typeface="Preeti" pitchFamily="2" charset="0"/>
              </a:rPr>
              <a:t>{g÷ </a:t>
            </a:r>
            <a:r>
              <a:rPr lang="en-US" sz="2800" dirty="0" err="1">
                <a:latin typeface="Preeti" pitchFamily="2" charset="0"/>
              </a:rPr>
              <a:t>hLlasf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kfh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gsf</a:t>
            </a:r>
            <a:r>
              <a:rPr lang="en-US" sz="2800" dirty="0">
                <a:latin typeface="Preeti" pitchFamily="2" charset="0"/>
              </a:rPr>
              <a:t>] j}</a:t>
            </a:r>
            <a:r>
              <a:rPr lang="en-US" sz="2800" dirty="0" err="1">
                <a:latin typeface="Preeti" pitchFamily="2" charset="0"/>
              </a:rPr>
              <a:t>1flgs</a:t>
            </a:r>
            <a:r>
              <a:rPr lang="en-US" sz="2800" dirty="0">
                <a:latin typeface="Preeti" pitchFamily="2" charset="0"/>
              </a:rPr>
              <a:t>, </a:t>
            </a:r>
            <a:r>
              <a:rPr lang="en-US" sz="2800" dirty="0" err="1">
                <a:latin typeface="Preeti" pitchFamily="2" charset="0"/>
              </a:rPr>
              <a:t>Jojxfl</a:t>
            </a:r>
            <a:r>
              <a:rPr lang="en-US" sz="2800" dirty="0">
                <a:latin typeface="Preeti" pitchFamily="2" charset="0"/>
              </a:rPr>
              <a:t>/s / ;</a:t>
            </a:r>
            <a:r>
              <a:rPr lang="en-US" sz="2800" dirty="0" err="1">
                <a:latin typeface="Preeti" pitchFamily="2" charset="0"/>
              </a:rPr>
              <a:t>DaGwLt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hgtfx?sf</a:t>
            </a:r>
            <a:r>
              <a:rPr lang="en-US" sz="2800" dirty="0">
                <a:latin typeface="Preeti" pitchFamily="2" charset="0"/>
              </a:rPr>
              <a:t>] ;d]t ;</a:t>
            </a:r>
            <a:r>
              <a:rPr lang="en-US" sz="2800" dirty="0" err="1">
                <a:latin typeface="Preeti" pitchFamily="2" charset="0"/>
              </a:rPr>
              <a:t>xefuLtfdf</a:t>
            </a:r>
            <a:r>
              <a:rPr lang="en-US" sz="2800" dirty="0">
                <a:latin typeface="Preeti" pitchFamily="2" charset="0"/>
              </a:rPr>
              <a:t> :</a:t>
            </a:r>
            <a:r>
              <a:rPr lang="en-US" sz="2800" dirty="0" err="1">
                <a:latin typeface="Preeti" pitchFamily="2" charset="0"/>
              </a:rPr>
              <a:t>ki6</a:t>
            </a:r>
            <a:r>
              <a:rPr lang="en-US" sz="2800" dirty="0">
                <a:latin typeface="Preeti" pitchFamily="2" charset="0"/>
              </a:rPr>
              <a:t> of]</a:t>
            </a:r>
            <a:r>
              <a:rPr lang="en-US" sz="2800" dirty="0" err="1">
                <a:latin typeface="Preeti" pitchFamily="2" charset="0"/>
              </a:rPr>
              <a:t>hgf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lgdf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'{kg]{ .</a:t>
            </a:r>
          </a:p>
          <a:p>
            <a:pPr lvl="0"/>
            <a:r>
              <a:rPr lang="en-US" sz="2800" dirty="0" err="1">
                <a:latin typeface="Preeti" pitchFamily="2" charset="0"/>
              </a:rPr>
              <a:t>hUuf</a:t>
            </a:r>
            <a:r>
              <a:rPr lang="en-US" sz="2800" dirty="0">
                <a:latin typeface="Preeti" pitchFamily="2" charset="0"/>
              </a:rPr>
              <a:t> ;§</a:t>
            </a:r>
            <a:r>
              <a:rPr lang="en-US" sz="2800" dirty="0" err="1">
                <a:latin typeface="Preeti" pitchFamily="2" charset="0"/>
              </a:rPr>
              <a:t>fk§fsf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Aoa:yf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'{kg]{ . </a:t>
            </a:r>
          </a:p>
          <a:p>
            <a:pPr algn="just">
              <a:buNone/>
            </a:pPr>
            <a:endParaRPr lang="en-US" sz="2800" dirty="0">
              <a:latin typeface="Preeti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latin typeface="Preeti" pitchFamily="2" charset="0"/>
              </a:rPr>
              <a:t>;</a:t>
            </a:r>
            <a:r>
              <a:rPr lang="en-US" sz="2800" dirty="0" err="1">
                <a:latin typeface="Preeti" pitchFamily="2" charset="0"/>
              </a:rPr>
              <a:t>fljs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a:tLsf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emNsf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lbg</a:t>
            </a:r>
            <a:r>
              <a:rPr lang="en-US" sz="2800" dirty="0">
                <a:latin typeface="Preeti" pitchFamily="2" charset="0"/>
              </a:rPr>
              <a:t>] u/L ;</a:t>
            </a:r>
            <a:r>
              <a:rPr lang="en-US" sz="2800" dirty="0" err="1">
                <a:latin typeface="Preeti" pitchFamily="2" charset="0"/>
              </a:rPr>
              <a:t>fdflhs,;Ff:s</a:t>
            </a:r>
            <a:r>
              <a:rPr lang="en-US" sz="2800" dirty="0">
                <a:latin typeface="Preeti" pitchFamily="2" charset="0"/>
              </a:rPr>
              <a:t>[</a:t>
            </a:r>
            <a:r>
              <a:rPr lang="en-US" sz="2800" dirty="0" err="1">
                <a:latin typeface="Preeti" pitchFamily="2" charset="0"/>
              </a:rPr>
              <a:t>lts</a:t>
            </a:r>
            <a:r>
              <a:rPr lang="en-US" sz="2800" dirty="0">
                <a:latin typeface="Preeti" pitchFamily="2" charset="0"/>
              </a:rPr>
              <a:t> / </a:t>
            </a:r>
            <a:r>
              <a:rPr lang="en-US" sz="2800" dirty="0" err="1">
                <a:latin typeface="Preeti" pitchFamily="2" charset="0"/>
              </a:rPr>
              <a:t>efagfTds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kIfx?sf</a:t>
            </a:r>
            <a:r>
              <a:rPr lang="en-US" sz="2800" dirty="0">
                <a:latin typeface="Preeti" pitchFamily="2" charset="0"/>
              </a:rPr>
              <a:t>] ;d]t </a:t>
            </a:r>
            <a:r>
              <a:rPr lang="en-US" sz="2800" dirty="0" err="1">
                <a:latin typeface="Preeti" pitchFamily="2" charset="0"/>
              </a:rPr>
              <a:t>larf</a:t>
            </a:r>
            <a:r>
              <a:rPr lang="en-US" sz="2800" dirty="0">
                <a:latin typeface="Preeti" pitchFamily="2" charset="0"/>
              </a:rPr>
              <a:t>/ u/L :</a:t>
            </a:r>
            <a:r>
              <a:rPr lang="en-US" sz="2800" dirty="0" err="1">
                <a:latin typeface="Preeti" pitchFamily="2" charset="0"/>
              </a:rPr>
              <a:t>yfgfGt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0fs</a:t>
            </a:r>
            <a:r>
              <a:rPr lang="en-US" sz="2800" dirty="0">
                <a:latin typeface="Preeti" pitchFamily="2" charset="0"/>
              </a:rPr>
              <a:t>]f of]</a:t>
            </a:r>
            <a:r>
              <a:rPr lang="en-US" sz="2800" dirty="0" err="1">
                <a:latin typeface="Preeti" pitchFamily="2" charset="0"/>
              </a:rPr>
              <a:t>hgf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lgdf0f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'{ kg]{ .</a:t>
            </a:r>
          </a:p>
          <a:p>
            <a:r>
              <a:rPr lang="en-US" sz="2800" dirty="0" err="1">
                <a:latin typeface="Preeti" pitchFamily="2" charset="0"/>
              </a:rPr>
              <a:t>cfwf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e't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k"jf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wf</a:t>
            </a:r>
            <a:r>
              <a:rPr lang="en-US" sz="2800" dirty="0">
                <a:latin typeface="Preeti" pitchFamily="2" charset="0"/>
              </a:rPr>
              <a:t>/ - ;</a:t>
            </a:r>
            <a:r>
              <a:rPr lang="en-US" sz="2800" dirty="0" err="1">
                <a:latin typeface="Preeti" pitchFamily="2" charset="0"/>
              </a:rPr>
              <a:t>8s</a:t>
            </a:r>
            <a:r>
              <a:rPr lang="en-US" sz="2800" dirty="0">
                <a:latin typeface="Preeti" pitchFamily="2" charset="0"/>
              </a:rPr>
              <a:t>, </a:t>
            </a:r>
            <a:r>
              <a:rPr lang="en-US" sz="2800" dirty="0" err="1">
                <a:latin typeface="Preeti" pitchFamily="2" charset="0"/>
              </a:rPr>
              <a:t>lzIff,:jf:Yo,vfg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kfgL</a:t>
            </a:r>
            <a:r>
              <a:rPr lang="en-US" sz="2800" dirty="0">
                <a:latin typeface="Preeti" pitchFamily="2" charset="0"/>
              </a:rPr>
              <a:t>, </a:t>
            </a:r>
            <a:r>
              <a:rPr lang="en-US" sz="2800" dirty="0" err="1">
                <a:latin typeface="Preeti" pitchFamily="2" charset="0"/>
              </a:rPr>
              <a:t>laB't</a:t>
            </a:r>
            <a:r>
              <a:rPr lang="en-US" sz="2800" dirty="0">
                <a:latin typeface="Preeti" pitchFamily="2" charset="0"/>
              </a:rPr>
              <a:t>, ;+</a:t>
            </a:r>
            <a:r>
              <a:rPr lang="en-US" sz="2800" dirty="0" err="1">
                <a:latin typeface="Preeti" pitchFamily="2" charset="0"/>
              </a:rPr>
              <a:t>rf</a:t>
            </a:r>
            <a:r>
              <a:rPr lang="en-US" sz="2800" dirty="0">
                <a:latin typeface="Preeti" pitchFamily="2" charset="0"/>
              </a:rPr>
              <a:t>/, v]</a:t>
            </a:r>
            <a:r>
              <a:rPr lang="en-US" sz="2800" dirty="0" err="1">
                <a:latin typeface="Preeti" pitchFamily="2" charset="0"/>
              </a:rPr>
              <a:t>ns'b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cflb_sf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Joj:yf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' kg]{ </a:t>
            </a:r>
            <a:r>
              <a:rPr lang="en-US" sz="2800" dirty="0" smtClean="0">
                <a:latin typeface="Preeti" pitchFamily="2" charset="0"/>
              </a:rPr>
              <a:t>.</a:t>
            </a:r>
          </a:p>
          <a:p>
            <a:pPr>
              <a:buNone/>
            </a:pPr>
            <a:r>
              <a:rPr lang="en-US" sz="3600" dirty="0" smtClean="0">
                <a:latin typeface="Preeti" pitchFamily="2" charset="0"/>
              </a:rPr>
              <a:t>;</a:t>
            </a:r>
            <a:r>
              <a:rPr lang="en-US" sz="3600" dirty="0">
                <a:latin typeface="Preeti" pitchFamily="2" charset="0"/>
              </a:rPr>
              <a:t>'</a:t>
            </a:r>
            <a:r>
              <a:rPr lang="en-US" sz="3600" dirty="0" err="1">
                <a:latin typeface="Preeti" pitchFamily="2" charset="0"/>
              </a:rPr>
              <a:t>emfa</a:t>
            </a:r>
            <a:r>
              <a:rPr lang="en-US" sz="3600" dirty="0">
                <a:latin typeface="Preeti" pitchFamily="2" charset="0"/>
              </a:rPr>
              <a:t> </a:t>
            </a:r>
            <a:r>
              <a:rPr lang="en-US" sz="3600" dirty="0" smtClean="0">
                <a:latin typeface="Preeti" pitchFamily="2" charset="0"/>
              </a:rPr>
              <a:t>M</a:t>
            </a:r>
          </a:p>
          <a:p>
            <a:pPr algn="just"/>
            <a:r>
              <a:rPr lang="en-US" sz="2800" dirty="0" err="1" smtClean="0">
                <a:latin typeface="Preeti" pitchFamily="2" charset="0"/>
              </a:rPr>
              <a:t>xfn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klxrfg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ePsf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hf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lvdo'Qm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a:tLx</a:t>
            </a:r>
            <a:r>
              <a:rPr lang="en-US" sz="2800" dirty="0">
                <a:latin typeface="Preeti" pitchFamily="2" charset="0"/>
              </a:rPr>
              <a:t>? / ;f] </a:t>
            </a:r>
            <a:r>
              <a:rPr lang="en-US" sz="2800" dirty="0" err="1">
                <a:latin typeface="Preeti" pitchFamily="2" charset="0"/>
              </a:rPr>
              <a:t>a:tLsf</a:t>
            </a:r>
            <a:r>
              <a:rPr lang="en-US" sz="2800" dirty="0">
                <a:latin typeface="Preeti" pitchFamily="2" charset="0"/>
              </a:rPr>
              <a:t>] :</a:t>
            </a:r>
            <a:r>
              <a:rPr lang="en-US" sz="2800" dirty="0" err="1">
                <a:latin typeface="Preeti" pitchFamily="2" charset="0"/>
              </a:rPr>
              <a:t>yfgfGt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nflu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pko'Qm</a:t>
            </a:r>
            <a:r>
              <a:rPr lang="en-US" sz="2800" dirty="0">
                <a:latin typeface="Preeti" pitchFamily="2" charset="0"/>
              </a:rPr>
              <a:t> :</a:t>
            </a:r>
            <a:r>
              <a:rPr lang="en-US" sz="2800" dirty="0" err="1">
                <a:latin typeface="Preeti" pitchFamily="2" charset="0"/>
              </a:rPr>
              <a:t>yfg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klxrfg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oyfl;3</a:t>
            </a:r>
            <a:r>
              <a:rPr lang="en-US" sz="2800" dirty="0">
                <a:latin typeface="Preeti" pitchFamily="2" charset="0"/>
              </a:rPr>
              <a:t>| </a:t>
            </a:r>
            <a:r>
              <a:rPr lang="en-US" sz="2800" dirty="0" err="1">
                <a:latin typeface="Preeti" pitchFamily="2" charset="0"/>
              </a:rPr>
              <a:t>e"ue</a:t>
            </a:r>
            <a:r>
              <a:rPr lang="en-US" sz="2800" dirty="0">
                <a:latin typeface="Preeti" pitchFamily="2" charset="0"/>
              </a:rPr>
              <a:t>{lab\ </a:t>
            </a:r>
            <a:r>
              <a:rPr lang="en-US" sz="2800" dirty="0" err="1">
                <a:latin typeface="Preeti" pitchFamily="2" charset="0"/>
              </a:rPr>
              <a:t>tyf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la1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6f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nL4f</a:t>
            </a:r>
            <a:r>
              <a:rPr lang="en-US" sz="2800" dirty="0">
                <a:latin typeface="Preeti" pitchFamily="2" charset="0"/>
              </a:rPr>
              <a:t>/f </a:t>
            </a:r>
            <a:r>
              <a:rPr lang="en-US" sz="2800" dirty="0" err="1">
                <a:latin typeface="Preeti" pitchFamily="2" charset="0"/>
              </a:rPr>
              <a:t>cWoog</a:t>
            </a:r>
            <a:r>
              <a:rPr lang="en-US" sz="2800" dirty="0">
                <a:latin typeface="Preeti" pitchFamily="2" charset="0"/>
              </a:rPr>
              <a:t> u/L ;/f]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jfnf</a:t>
            </a:r>
            <a:r>
              <a:rPr lang="en-US" sz="2800" dirty="0">
                <a:latin typeface="Preeti" pitchFamily="2" charset="0"/>
              </a:rPr>
              <a:t> :</a:t>
            </a:r>
            <a:r>
              <a:rPr lang="en-US" sz="2800" dirty="0" err="1">
                <a:latin typeface="Preeti" pitchFamily="2" charset="0"/>
              </a:rPr>
              <a:t>yflgo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hgtfx</a:t>
            </a:r>
            <a:r>
              <a:rPr lang="en-US" sz="2800" dirty="0">
                <a:latin typeface="Preeti" pitchFamily="2" charset="0"/>
              </a:rPr>
              <a:t>?;+u </a:t>
            </a:r>
            <a:r>
              <a:rPr lang="en-US" sz="2800" dirty="0" err="1">
                <a:latin typeface="Preeti" pitchFamily="2" charset="0"/>
              </a:rPr>
              <a:t>yk</a:t>
            </a:r>
            <a:r>
              <a:rPr lang="en-US" sz="2800" dirty="0">
                <a:latin typeface="Preeti" pitchFamily="2" charset="0"/>
              </a:rPr>
              <a:t> k/</a:t>
            </a:r>
            <a:r>
              <a:rPr lang="en-US" sz="2800" dirty="0" err="1">
                <a:latin typeface="Preeti" pitchFamily="2" charset="0"/>
              </a:rPr>
              <a:t>fdz</a:t>
            </a:r>
            <a:r>
              <a:rPr lang="en-US" sz="2800" dirty="0">
                <a:latin typeface="Preeti" pitchFamily="2" charset="0"/>
              </a:rPr>
              <a:t>{ u/L  :</a:t>
            </a:r>
            <a:r>
              <a:rPr lang="en-US" sz="2800" dirty="0" err="1">
                <a:latin typeface="Preeti" pitchFamily="2" charset="0"/>
              </a:rPr>
              <a:t>yfgfGt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0fsf</a:t>
            </a:r>
            <a:r>
              <a:rPr lang="en-US" sz="2800" dirty="0">
                <a:latin typeface="Preeti" pitchFamily="2" charset="0"/>
              </a:rPr>
              <a:t> :</a:t>
            </a:r>
            <a:r>
              <a:rPr lang="en-US" sz="2800" dirty="0" err="1">
                <a:latin typeface="Preeti" pitchFamily="2" charset="0"/>
              </a:rPr>
              <a:t>yfgx</a:t>
            </a:r>
            <a:r>
              <a:rPr lang="en-US" sz="2800" dirty="0">
                <a:latin typeface="Preeti" pitchFamily="2" charset="0"/>
              </a:rPr>
              <a:t>? </a:t>
            </a:r>
            <a:r>
              <a:rPr lang="en-US" sz="2800" dirty="0" err="1">
                <a:latin typeface="Preeti" pitchFamily="2" charset="0"/>
              </a:rPr>
              <a:t>klxrfg</a:t>
            </a:r>
            <a:r>
              <a:rPr lang="en-US" sz="2800" dirty="0">
                <a:latin typeface="Preeti" pitchFamily="2" charset="0"/>
              </a:rPr>
              <a:t> u/L </a:t>
            </a:r>
            <a:r>
              <a:rPr lang="en-US" sz="2800" dirty="0" err="1">
                <a:latin typeface="Preeti" pitchFamily="2" charset="0"/>
              </a:rPr>
              <a:t>tTsfn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lgisif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k'Ug</a:t>
            </a:r>
            <a:r>
              <a:rPr lang="en-US" sz="2800" dirty="0">
                <a:latin typeface="Preeti" pitchFamily="2" charset="0"/>
              </a:rPr>
              <a:t>' </a:t>
            </a:r>
            <a:r>
              <a:rPr lang="en-US" sz="2800" dirty="0" smtClean="0">
                <a:latin typeface="Preeti" pitchFamily="2" charset="0"/>
              </a:rPr>
              <a:t>kg{] .</a:t>
            </a:r>
          </a:p>
          <a:p>
            <a:pPr lvl="0" algn="just"/>
            <a:r>
              <a:rPr lang="en-US" sz="2800" dirty="0" err="1">
                <a:latin typeface="Preeti" pitchFamily="2" charset="0"/>
              </a:rPr>
              <a:t>k|fs</a:t>
            </a:r>
            <a:r>
              <a:rPr lang="en-US" sz="2800" dirty="0">
                <a:latin typeface="Preeti" pitchFamily="2" charset="0"/>
              </a:rPr>
              <a:t>[</a:t>
            </a:r>
            <a:r>
              <a:rPr lang="en-US" sz="2800" dirty="0" err="1">
                <a:latin typeface="Preeti" pitchFamily="2" charset="0"/>
              </a:rPr>
              <a:t>lts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lakb</a:t>
            </a:r>
            <a:r>
              <a:rPr lang="en-US" sz="2800" dirty="0">
                <a:latin typeface="Preeti" pitchFamily="2" charset="0"/>
              </a:rPr>
              <a:t>\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hf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lvd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a:tL</a:t>
            </a:r>
            <a:r>
              <a:rPr lang="en-US" sz="2800" dirty="0">
                <a:latin typeface="Preeti" pitchFamily="2" charset="0"/>
              </a:rPr>
              <a:t> :</a:t>
            </a:r>
            <a:r>
              <a:rPr lang="en-US" sz="2800" dirty="0" err="1">
                <a:latin typeface="Preeti" pitchFamily="2" charset="0"/>
              </a:rPr>
              <a:t>yfgfGt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u/L </a:t>
            </a:r>
            <a:r>
              <a:rPr lang="en-US" sz="2800" dirty="0" err="1">
                <a:latin typeface="Preeti" pitchFamily="2" charset="0"/>
              </a:rPr>
              <a:t>PsLs</a:t>
            </a:r>
            <a:r>
              <a:rPr lang="en-US" sz="2800" dirty="0">
                <a:latin typeface="Preeti" pitchFamily="2" charset="0"/>
              </a:rPr>
              <a:t>[t </a:t>
            </a:r>
            <a:r>
              <a:rPr lang="en-US" sz="2800" dirty="0" err="1">
                <a:latin typeface="Preeti" pitchFamily="2" charset="0"/>
              </a:rPr>
              <a:t>a:tL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lgdf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0fsf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Gbe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cfjZos</a:t>
            </a:r>
            <a:r>
              <a:rPr lang="en-US" sz="2800" dirty="0">
                <a:latin typeface="Preeti" pitchFamily="2" charset="0"/>
              </a:rPr>
              <a:t> kg]{ </a:t>
            </a:r>
            <a:r>
              <a:rPr lang="en-US" sz="2800" dirty="0" err="1">
                <a:latin typeface="Preeti" pitchFamily="2" charset="0"/>
              </a:rPr>
              <a:t>sfg"g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lgdf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'{kg]{ . </a:t>
            </a:r>
            <a:r>
              <a:rPr lang="en-US" sz="2800" dirty="0" err="1">
                <a:latin typeface="Preeti" pitchFamily="2" charset="0"/>
              </a:rPr>
              <a:t>sfg"g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lgdf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ubf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e"uf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nsf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dfq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laifodf</a:t>
            </a:r>
            <a:r>
              <a:rPr lang="en-US" sz="2800" dirty="0">
                <a:latin typeface="Preeti" pitchFamily="2" charset="0"/>
              </a:rPr>
              <a:t> s]</a:t>
            </a:r>
            <a:r>
              <a:rPr lang="en-US" sz="2800" dirty="0" err="1">
                <a:latin typeface="Preeti" pitchFamily="2" charset="0"/>
              </a:rPr>
              <a:t>lGb|t</a:t>
            </a:r>
            <a:r>
              <a:rPr lang="en-US" sz="2800" dirty="0">
                <a:latin typeface="Preeti" pitchFamily="2" charset="0"/>
              </a:rPr>
              <a:t> g/</a:t>
            </a:r>
            <a:r>
              <a:rPr lang="en-US" sz="2800" dirty="0" err="1">
                <a:latin typeface="Preeti" pitchFamily="2" charset="0"/>
              </a:rPr>
              <a:t>xL</a:t>
            </a:r>
            <a:r>
              <a:rPr lang="en-US" sz="2800" dirty="0">
                <a:latin typeface="Preeti" pitchFamily="2" charset="0"/>
              </a:rPr>
              <a:t> :</a:t>
            </a:r>
            <a:r>
              <a:rPr lang="en-US" sz="2800" dirty="0" err="1">
                <a:latin typeface="Preeti" pitchFamily="2" charset="0"/>
              </a:rPr>
              <a:t>yfgfGt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a:tLdf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a:g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hf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lvd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a:tLsf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kl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jf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kfl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jfl</a:t>
            </a:r>
            <a:r>
              <a:rPr lang="en-US" sz="2800" dirty="0">
                <a:latin typeface="Preeti" pitchFamily="2" charset="0"/>
              </a:rPr>
              <a:t>/s, </a:t>
            </a:r>
            <a:r>
              <a:rPr lang="en-US" sz="2800" dirty="0" err="1">
                <a:latin typeface="Preeti" pitchFamily="2" charset="0"/>
              </a:rPr>
              <a:t>cfly</a:t>
            </a:r>
            <a:r>
              <a:rPr lang="en-US" sz="2800" dirty="0">
                <a:latin typeface="Preeti" pitchFamily="2" charset="0"/>
              </a:rPr>
              <a:t>{s, ;</a:t>
            </a:r>
            <a:r>
              <a:rPr lang="en-US" sz="2800" dirty="0" err="1">
                <a:latin typeface="Preeti" pitchFamily="2" charset="0"/>
              </a:rPr>
              <a:t>fdflhs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lasf</a:t>
            </a:r>
            <a:r>
              <a:rPr lang="en-US" sz="2800" dirty="0">
                <a:latin typeface="Preeti" pitchFamily="2" charset="0"/>
              </a:rPr>
              <a:t>; </a:t>
            </a:r>
            <a:r>
              <a:rPr lang="en-US" sz="2800" dirty="0" err="1">
                <a:latin typeface="Preeti" pitchFamily="2" charset="0"/>
              </a:rPr>
              <a:t>tyf</a:t>
            </a:r>
            <a:r>
              <a:rPr lang="en-US" sz="2800" dirty="0">
                <a:latin typeface="Preeti" pitchFamily="2" charset="0"/>
              </a:rPr>
              <a:t> ;'/</a:t>
            </a:r>
            <a:r>
              <a:rPr lang="en-US" sz="2800" dirty="0" err="1">
                <a:latin typeface="Preeti" pitchFamily="2" charset="0"/>
              </a:rPr>
              <a:t>Iff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nufotsf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laifodf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plrt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k|aGw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ul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err="1">
                <a:latin typeface="Preeti" pitchFamily="2" charset="0"/>
              </a:rPr>
              <a:t>sfg"g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lgdf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cfjZos</a:t>
            </a:r>
            <a:r>
              <a:rPr lang="en-US" sz="2800" dirty="0">
                <a:latin typeface="Preeti" pitchFamily="2" charset="0"/>
              </a:rPr>
              <a:t> .</a:t>
            </a:r>
          </a:p>
          <a:p>
            <a:pPr algn="just"/>
            <a:endParaRPr lang="en-US" sz="3600" dirty="0">
              <a:latin typeface="Preeti" pitchFamily="2" charset="0"/>
            </a:endParaRPr>
          </a:p>
          <a:p>
            <a:pPr>
              <a:buNone/>
            </a:pPr>
            <a:endParaRPr lang="en-US" sz="3600" dirty="0">
              <a:latin typeface="Preeti" pitchFamily="2" charset="0"/>
            </a:endParaRPr>
          </a:p>
          <a:p>
            <a:pPr>
              <a:buNone/>
            </a:pPr>
            <a:endParaRPr lang="en-US" sz="2800" dirty="0">
              <a:latin typeface="Preeti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839200" cy="6248400"/>
          </a:xfrm>
        </p:spPr>
        <p:txBody>
          <a:bodyPr>
            <a:noAutofit/>
          </a:bodyPr>
          <a:lstStyle/>
          <a:p>
            <a:pPr lvl="0" algn="just"/>
            <a:endParaRPr lang="en-US" sz="2800" dirty="0" smtClean="0">
              <a:latin typeface="Preeti" pitchFamily="2" charset="0"/>
            </a:endParaRPr>
          </a:p>
          <a:p>
            <a:pPr lvl="0" algn="just"/>
            <a:r>
              <a:rPr lang="en-US" sz="2800" dirty="0" err="1" smtClean="0">
                <a:latin typeface="Preeti" pitchFamily="2" charset="0"/>
              </a:rPr>
              <a:t>sfg'gL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hl6ntf</a:t>
            </a:r>
            <a:r>
              <a:rPr lang="en-US" sz="2800" dirty="0">
                <a:latin typeface="Preeti" pitchFamily="2" charset="0"/>
              </a:rPr>
              <a:t> / </a:t>
            </a:r>
            <a:r>
              <a:rPr lang="en-US" sz="2800" dirty="0" err="1">
                <a:latin typeface="Preeti" pitchFamily="2" charset="0"/>
              </a:rPr>
              <a:t>emd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nfsf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hgtfsf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efjgf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cg'?ksf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a:tL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ljsf;sf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fy</a:t>
            </a:r>
            <a:r>
              <a:rPr lang="en-US" sz="2800" dirty="0">
                <a:latin typeface="Preeti" pitchFamily="2" charset="0"/>
              </a:rPr>
              <a:t>} </a:t>
            </a:r>
            <a:r>
              <a:rPr lang="en-US" sz="2800" dirty="0" err="1">
                <a:latin typeface="Preeti" pitchFamily="2" charset="0"/>
              </a:rPr>
              <a:t>cfocfh</a:t>
            </a:r>
            <a:r>
              <a:rPr lang="en-US" sz="2800" dirty="0">
                <a:latin typeface="Preeti" pitchFamily="2" charset="0"/>
              </a:rPr>
              <a:t>{g / </a:t>
            </a:r>
            <a:r>
              <a:rPr lang="en-US" sz="2800" dirty="0" err="1">
                <a:latin typeface="Preeti" pitchFamily="2" charset="0"/>
              </a:rPr>
              <a:t>hLlasf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kfh</a:t>
            </a:r>
            <a:r>
              <a:rPr lang="en-US" sz="2800" dirty="0">
                <a:latin typeface="Preeti" pitchFamily="2" charset="0"/>
              </a:rPr>
              <a:t>{g </a:t>
            </a:r>
            <a:r>
              <a:rPr lang="en-US" sz="2800" dirty="0" err="1">
                <a:latin typeface="Preeti" pitchFamily="2" charset="0"/>
              </a:rPr>
              <a:t>nufPtsf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jfnx?df</a:t>
            </a:r>
            <a:r>
              <a:rPr lang="en-US" sz="2800" dirty="0">
                <a:latin typeface="Preeti" pitchFamily="2" charset="0"/>
              </a:rPr>
              <a:t> of]</a:t>
            </a:r>
            <a:r>
              <a:rPr lang="en-US" sz="2800" dirty="0" err="1">
                <a:latin typeface="Preeti" pitchFamily="2" charset="0"/>
              </a:rPr>
              <a:t>hgf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sfo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Gjogdf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r'gf</a:t>
            </a:r>
            <a:r>
              <a:rPr lang="en-US" sz="2800" dirty="0">
                <a:latin typeface="Preeti" pitchFamily="2" charset="0"/>
              </a:rPr>
              <a:t>}</a:t>
            </a:r>
            <a:r>
              <a:rPr lang="en-US" sz="2800" dirty="0" err="1">
                <a:latin typeface="Preeti" pitchFamily="2" charset="0"/>
              </a:rPr>
              <a:t>tL</a:t>
            </a:r>
            <a:r>
              <a:rPr lang="en-US" sz="2800" dirty="0">
                <a:latin typeface="Preeti" pitchFamily="2" charset="0"/>
              </a:rPr>
              <a:t> &gt;[</a:t>
            </a:r>
            <a:r>
              <a:rPr lang="en-US" sz="2800" dirty="0" err="1">
                <a:latin typeface="Preeti" pitchFamily="2" charset="0"/>
              </a:rPr>
              <a:t>hgf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] / </a:t>
            </a:r>
            <a:r>
              <a:rPr lang="en-US" sz="2800" dirty="0" err="1">
                <a:latin typeface="Preeti" pitchFamily="2" charset="0"/>
              </a:rPr>
              <a:t>hgtfx</a:t>
            </a:r>
            <a:r>
              <a:rPr lang="en-US" sz="2800" dirty="0">
                <a:latin typeface="Preeti" pitchFamily="2" charset="0"/>
              </a:rPr>
              <a:t>? </a:t>
            </a:r>
            <a:r>
              <a:rPr lang="en-US" sz="2800" dirty="0" err="1">
                <a:latin typeface="Preeti" pitchFamily="2" charset="0"/>
              </a:rPr>
              <a:t>lg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fz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eP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err="1">
                <a:latin typeface="Preeti" pitchFamily="2" charset="0"/>
              </a:rPr>
              <a:t>k'gMk</a:t>
            </a:r>
            <a:r>
              <a:rPr lang="en-US" sz="2800" dirty="0">
                <a:latin typeface="Preeti" pitchFamily="2" charset="0"/>
              </a:rPr>
              <a:t>'/</a:t>
            </a:r>
            <a:r>
              <a:rPr lang="en-US" sz="2800" dirty="0" err="1">
                <a:latin typeface="Preeti" pitchFamily="2" charset="0"/>
              </a:rPr>
              <a:t>fg</a:t>
            </a:r>
            <a:r>
              <a:rPr lang="en-US" sz="2800" dirty="0">
                <a:latin typeface="Preeti" pitchFamily="2" charset="0"/>
              </a:rPr>
              <a:t>} </a:t>
            </a:r>
            <a:r>
              <a:rPr lang="en-US" sz="2800" dirty="0" err="1">
                <a:latin typeface="Preeti" pitchFamily="2" charset="0"/>
              </a:rPr>
              <a:t>hf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lvdo'Qm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ynf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df</a:t>
            </a:r>
            <a:r>
              <a:rPr lang="en-US" sz="2800" dirty="0">
                <a:latin typeface="Preeti" pitchFamily="2" charset="0"/>
              </a:rPr>
              <a:t> g} </a:t>
            </a:r>
            <a:r>
              <a:rPr lang="en-US" sz="2800" dirty="0" err="1">
                <a:latin typeface="Preeti" pitchFamily="2" charset="0"/>
              </a:rPr>
              <a:t>kms</a:t>
            </a:r>
            <a:r>
              <a:rPr lang="en-US" sz="2800" dirty="0">
                <a:latin typeface="Preeti" pitchFamily="2" charset="0"/>
              </a:rPr>
              <a:t>{g] / </a:t>
            </a:r>
            <a:r>
              <a:rPr lang="en-US" sz="2800" dirty="0" err="1">
                <a:latin typeface="Preeti" pitchFamily="2" charset="0"/>
              </a:rPr>
              <a:t>b'3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6gfx</a:t>
            </a:r>
            <a:r>
              <a:rPr lang="en-US" sz="2800" dirty="0">
                <a:latin typeface="Preeti" pitchFamily="2" charset="0"/>
              </a:rPr>
              <a:t>? bf]</a:t>
            </a:r>
            <a:r>
              <a:rPr lang="en-US" sz="2800" dirty="0" err="1">
                <a:latin typeface="Preeti" pitchFamily="2" charset="0"/>
              </a:rPr>
              <a:t>xf</a:t>
            </a:r>
            <a:r>
              <a:rPr lang="en-US" sz="2800" dirty="0">
                <a:latin typeface="Preeti" pitchFamily="2" charset="0"/>
              </a:rPr>
              <a:t>]l/g] </a:t>
            </a:r>
            <a:r>
              <a:rPr lang="en-US" sz="2800" dirty="0" err="1">
                <a:latin typeface="Preeti" pitchFamily="2" charset="0"/>
              </a:rPr>
              <a:t>vt</a:t>
            </a:r>
            <a:r>
              <a:rPr lang="en-US" sz="2800" dirty="0">
                <a:latin typeface="Preeti" pitchFamily="2" charset="0"/>
              </a:rPr>
              <a:t>/f 5 . To;}n] </a:t>
            </a:r>
            <a:r>
              <a:rPr lang="en-US" sz="2800" dirty="0" err="1">
                <a:latin typeface="Preeti" pitchFamily="2" charset="0"/>
              </a:rPr>
              <a:t>To;sf</a:t>
            </a:r>
            <a:r>
              <a:rPr lang="en-US" sz="2800" dirty="0">
                <a:latin typeface="Preeti" pitchFamily="2" charset="0"/>
              </a:rPr>
              <a:t>] ;</a:t>
            </a:r>
            <a:r>
              <a:rPr lang="en-US" sz="2800" dirty="0" err="1">
                <a:latin typeface="Preeti" pitchFamily="2" charset="0"/>
              </a:rPr>
              <a:t>xh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dfwfgsf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nfuL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sfg'gsf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1ftf</a:t>
            </a:r>
            <a:r>
              <a:rPr lang="en-US" sz="2800" dirty="0">
                <a:latin typeface="Preeti" pitchFamily="2" charset="0"/>
              </a:rPr>
              <a:t> / </a:t>
            </a:r>
            <a:r>
              <a:rPr lang="en-US" sz="2800" dirty="0" err="1">
                <a:latin typeface="Preeti" pitchFamily="2" charset="0"/>
              </a:rPr>
              <a:t>lj1x?sf</a:t>
            </a:r>
            <a:r>
              <a:rPr lang="en-US" sz="2800" dirty="0">
                <a:latin typeface="Preeti" pitchFamily="2" charset="0"/>
              </a:rPr>
              <a:t>] ;'</a:t>
            </a:r>
            <a:r>
              <a:rPr lang="en-US" sz="2800" dirty="0" err="1">
                <a:latin typeface="Preeti" pitchFamily="2" charset="0"/>
              </a:rPr>
              <a:t>efa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cg';f</a:t>
            </a:r>
            <a:r>
              <a:rPr lang="en-US" sz="2800" dirty="0">
                <a:latin typeface="Preeti" pitchFamily="2" charset="0"/>
              </a:rPr>
              <a:t>/– </a:t>
            </a:r>
            <a:r>
              <a:rPr lang="en-US" sz="2800" dirty="0" err="1">
                <a:latin typeface="Preeti" pitchFamily="2" charset="0"/>
              </a:rPr>
              <a:t>ljkb</a:t>
            </a:r>
            <a:r>
              <a:rPr lang="en-US" sz="2800" dirty="0">
                <a:latin typeface="Preeti" pitchFamily="2" charset="0"/>
              </a:rPr>
              <a:t> ;+</a:t>
            </a:r>
            <a:r>
              <a:rPr lang="en-US" sz="2800" dirty="0" err="1">
                <a:latin typeface="Preeti" pitchFamily="2" charset="0"/>
              </a:rPr>
              <a:t>s6u</a:t>
            </a:r>
            <a:r>
              <a:rPr lang="en-US" sz="2800" dirty="0">
                <a:latin typeface="Preeti" pitchFamily="2" charset="0"/>
              </a:rPr>
              <a:t>|:t If]q </a:t>
            </a:r>
            <a:r>
              <a:rPr lang="en-US" sz="2800" dirty="0" err="1">
                <a:latin typeface="Preeti" pitchFamily="2" charset="0"/>
              </a:rPr>
              <a:t>3f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if0ff</a:t>
            </a:r>
            <a:r>
              <a:rPr lang="en-US" sz="2800" dirty="0">
                <a:latin typeface="Preeti" pitchFamily="2" charset="0"/>
              </a:rPr>
              <a:t> u/L ;</a:t>
            </a:r>
            <a:r>
              <a:rPr lang="en-US" sz="2800" dirty="0" err="1">
                <a:latin typeface="Preeti" pitchFamily="2" charset="0"/>
              </a:rPr>
              <a:t>xh÷Jojxf</a:t>
            </a:r>
            <a:r>
              <a:rPr lang="en-US" sz="2800" dirty="0">
                <a:latin typeface="Preeti" pitchFamily="2" charset="0"/>
              </a:rPr>
              <a:t>/Ls </a:t>
            </a:r>
            <a:r>
              <a:rPr lang="en-US" sz="2800" dirty="0" err="1">
                <a:latin typeface="Preeti" pitchFamily="2" charset="0"/>
              </a:rPr>
              <a:t>sfo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ljlw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lgdf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u/L </a:t>
            </a:r>
            <a:r>
              <a:rPr lang="en-US" sz="2800" dirty="0" err="1">
                <a:latin typeface="Preeti" pitchFamily="2" charset="0"/>
              </a:rPr>
              <a:t>sfo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Gjogdf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hfFbf</a:t>
            </a:r>
            <a:r>
              <a:rPr lang="en-US" sz="2800" dirty="0">
                <a:latin typeface="Preeti" pitchFamily="2" charset="0"/>
              </a:rPr>
              <a:t> of]</a:t>
            </a:r>
            <a:r>
              <a:rPr lang="en-US" sz="2800" dirty="0" err="1">
                <a:latin typeface="Preeti" pitchFamily="2" charset="0"/>
              </a:rPr>
              <a:t>hgf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lgdf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/ </a:t>
            </a:r>
            <a:r>
              <a:rPr lang="en-US" sz="2800" dirty="0" err="1">
                <a:latin typeface="Preeti" pitchFamily="2" charset="0"/>
              </a:rPr>
              <a:t>sfo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Gjog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xh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]5 .</a:t>
            </a:r>
          </a:p>
          <a:p>
            <a:pPr lvl="0" algn="just"/>
            <a:r>
              <a:rPr lang="en-US" sz="2800" dirty="0" err="1">
                <a:latin typeface="Preeti" pitchFamily="2" charset="0"/>
              </a:rPr>
              <a:t>lglZrt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a:tLx?sf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5gf</a:t>
            </a:r>
            <a:r>
              <a:rPr lang="en-US" sz="2800" dirty="0">
                <a:latin typeface="Preeti" pitchFamily="2" charset="0"/>
              </a:rPr>
              <a:t>]6 u/L </a:t>
            </a:r>
            <a:r>
              <a:rPr lang="en-US" sz="2800" dirty="0" err="1">
                <a:latin typeface="Preeti" pitchFamily="2" charset="0"/>
              </a:rPr>
              <a:t>k'jf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wf</a:t>
            </a:r>
            <a:r>
              <a:rPr lang="en-US" sz="2800" dirty="0" smtClean="0">
                <a:latin typeface="Preeti" pitchFamily="2" charset="0"/>
              </a:rPr>
              <a:t>/,</a:t>
            </a:r>
            <a:r>
              <a:rPr lang="en-US" sz="2800" dirty="0" err="1" smtClean="0">
                <a:latin typeface="Preeti" pitchFamily="2" charset="0"/>
              </a:rPr>
              <a:t>a:tL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ljsf</a:t>
            </a:r>
            <a:r>
              <a:rPr lang="en-US" sz="2800" dirty="0" err="1" smtClean="0">
                <a:latin typeface="Preeti" pitchFamily="2" charset="0"/>
              </a:rPr>
              <a:t>;,cfocfh</a:t>
            </a:r>
            <a:r>
              <a:rPr lang="en-US" sz="2800" dirty="0" smtClean="0">
                <a:latin typeface="Preeti" pitchFamily="2" charset="0"/>
              </a:rPr>
              <a:t>{g÷ </a:t>
            </a:r>
            <a:r>
              <a:rPr lang="en-US" sz="2800" dirty="0" err="1" smtClean="0">
                <a:latin typeface="Preeti" pitchFamily="2" charset="0"/>
              </a:rPr>
              <a:t>hLljsf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kfh</a:t>
            </a:r>
            <a:r>
              <a:rPr lang="en-US" sz="2800" dirty="0" smtClean="0">
                <a:latin typeface="Preeti" pitchFamily="2" charset="0"/>
              </a:rPr>
              <a:t>{g, ;/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/L ;]</a:t>
            </a:r>
            <a:r>
              <a:rPr lang="en-US" sz="2800" dirty="0" err="1">
                <a:latin typeface="Preeti" pitchFamily="2" charset="0"/>
              </a:rPr>
              <a:t>jf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k|jfx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nfufotsf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laifox?df</a:t>
            </a:r>
            <a:r>
              <a:rPr lang="en-US" sz="2800" dirty="0">
                <a:latin typeface="Preeti" pitchFamily="2" charset="0"/>
              </a:rPr>
              <a:t> s]</a:t>
            </a:r>
            <a:r>
              <a:rPr lang="en-US" sz="2800" dirty="0" err="1">
                <a:latin typeface="Preeti" pitchFamily="2" charset="0"/>
              </a:rPr>
              <a:t>lGb|t</a:t>
            </a:r>
            <a:r>
              <a:rPr lang="en-US" sz="2800" dirty="0">
                <a:latin typeface="Preeti" pitchFamily="2" charset="0"/>
              </a:rPr>
              <a:t> u/L </a:t>
            </a:r>
            <a:r>
              <a:rPr lang="en-US" sz="2800" dirty="0" err="1">
                <a:latin typeface="Preeti" pitchFamily="2" charset="0"/>
              </a:rPr>
              <a:t>cAan</a:t>
            </a:r>
            <a:r>
              <a:rPr lang="en-US" sz="2800" dirty="0">
                <a:latin typeface="Preeti" pitchFamily="2" charset="0"/>
              </a:rPr>
              <a:t> -</a:t>
            </a:r>
            <a:r>
              <a:rPr lang="en-US" sz="2400" dirty="0">
                <a:latin typeface="+mj-lt"/>
              </a:rPr>
              <a:t>Role model</a:t>
            </a:r>
            <a:r>
              <a:rPr lang="en-US" sz="2800" dirty="0">
                <a:latin typeface="Preeti" pitchFamily="2" charset="0"/>
              </a:rPr>
              <a:t>_ </a:t>
            </a:r>
            <a:r>
              <a:rPr lang="en-US" sz="2800" dirty="0" err="1">
                <a:latin typeface="Preeti" pitchFamily="2" charset="0"/>
              </a:rPr>
              <a:t>a:tLx</a:t>
            </a:r>
            <a:r>
              <a:rPr lang="en-US" sz="2800" dirty="0">
                <a:latin typeface="Preeti" pitchFamily="2" charset="0"/>
              </a:rPr>
              <a:t>? </a:t>
            </a:r>
            <a:r>
              <a:rPr lang="en-US" sz="2800" dirty="0" err="1">
                <a:latin typeface="Preeti" pitchFamily="2" charset="0"/>
              </a:rPr>
              <a:t>ljsf</a:t>
            </a:r>
            <a:r>
              <a:rPr lang="en-US" sz="2800" dirty="0">
                <a:latin typeface="Preeti" pitchFamily="2" charset="0"/>
              </a:rPr>
              <a:t>;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{] / b]</a:t>
            </a:r>
            <a:r>
              <a:rPr lang="en-US" sz="2800" dirty="0" err="1">
                <a:latin typeface="Preeti" pitchFamily="2" charset="0"/>
              </a:rPr>
              <a:t>ze</a:t>
            </a:r>
            <a:r>
              <a:rPr lang="en-US" sz="2800" dirty="0">
                <a:latin typeface="Preeti" pitchFamily="2" charset="0"/>
              </a:rPr>
              <a:t>/L </a:t>
            </a:r>
            <a:r>
              <a:rPr lang="en-US" sz="2800" dirty="0" err="1">
                <a:latin typeface="Preeti" pitchFamily="2" charset="0"/>
              </a:rPr>
              <a:t>efaL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lbgx?df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To;nfO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la:tf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{ ;</a:t>
            </a:r>
            <a:r>
              <a:rPr lang="en-US" sz="2800" dirty="0" err="1">
                <a:latin typeface="Preeti" pitchFamily="2" charset="0"/>
              </a:rPr>
              <a:t>Sg</a:t>
            </a:r>
            <a:r>
              <a:rPr lang="en-US" sz="2800" dirty="0">
                <a:latin typeface="Preeti" pitchFamily="2" charset="0"/>
              </a:rPr>
              <a:t>] u/L ;</a:t>
            </a:r>
            <a:r>
              <a:rPr lang="en-US" sz="2800" dirty="0" err="1">
                <a:latin typeface="Preeti" pitchFamily="2" charset="0"/>
              </a:rPr>
              <a:t>kmn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df</a:t>
            </a:r>
            <a:r>
              <a:rPr lang="en-US" sz="2800" dirty="0">
                <a:latin typeface="Preeti" pitchFamily="2" charset="0"/>
              </a:rPr>
              <a:t>]8]n </a:t>
            </a:r>
            <a:r>
              <a:rPr lang="en-US" sz="2800" dirty="0" err="1">
                <a:latin typeface="Preeti" pitchFamily="2" charset="0"/>
              </a:rPr>
              <a:t>a:tL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ljsf;df</a:t>
            </a:r>
            <a:r>
              <a:rPr lang="en-US" sz="2800" dirty="0">
                <a:latin typeface="Preeti" pitchFamily="2" charset="0"/>
              </a:rPr>
              <a:t> ;+</a:t>
            </a:r>
            <a:r>
              <a:rPr lang="en-US" sz="2800" dirty="0" err="1">
                <a:latin typeface="Preeti" pitchFamily="2" charset="0"/>
              </a:rPr>
              <a:t>3Lo</a:t>
            </a:r>
            <a:r>
              <a:rPr lang="en-US" sz="2800" dirty="0">
                <a:latin typeface="Preeti" pitchFamily="2" charset="0"/>
              </a:rPr>
              <a:t> / </a:t>
            </a:r>
            <a:r>
              <a:rPr lang="en-US" sz="2800" dirty="0" err="1">
                <a:latin typeface="Preeti" pitchFamily="2" charset="0"/>
              </a:rPr>
              <a:t>k|b</a:t>
            </a:r>
            <a:r>
              <a:rPr lang="en-US" sz="2800" dirty="0">
                <a:latin typeface="Preeti" pitchFamily="2" charset="0"/>
              </a:rPr>
              <a:t>]z ;/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Wofg</a:t>
            </a:r>
            <a:r>
              <a:rPr lang="en-US" sz="2800" dirty="0">
                <a:latin typeface="Preeti" pitchFamily="2" charset="0"/>
              </a:rPr>
              <a:t> s]</a:t>
            </a:r>
            <a:r>
              <a:rPr lang="en-US" sz="2800" dirty="0" err="1">
                <a:latin typeface="Preeti" pitchFamily="2" charset="0"/>
              </a:rPr>
              <a:t>lGb|t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'{ kg]{ .</a:t>
            </a:r>
          </a:p>
          <a:p>
            <a:pPr>
              <a:buNone/>
            </a:pPr>
            <a:endParaRPr lang="en-US" sz="2800" dirty="0">
              <a:latin typeface="Preeti" pitchFamily="2" charset="0"/>
            </a:endParaRPr>
          </a:p>
          <a:p>
            <a:pPr>
              <a:buNone/>
            </a:pPr>
            <a:r>
              <a:rPr lang="en-US" sz="2800" b="1" dirty="0" smtClean="0">
                <a:latin typeface="Preeti" pitchFamily="2" charset="0"/>
              </a:rPr>
              <a:t>				</a:t>
            </a:r>
            <a:endParaRPr lang="en-US" sz="2800" dirty="0">
              <a:latin typeface="Preeti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MC\Desktop\Pratibedan\Co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8752"/>
            <a:ext cx="9144000" cy="498475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62AC89-9F6C-4EAC-AF8D-97A5024F13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804952"/>
            <a:ext cx="5105400" cy="48871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9152"/>
            <a:ext cx="914400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5224552"/>
            <a:ext cx="88392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niParikchha" pitchFamily="2" charset="0"/>
              </a:rPr>
              <a:t>wGojfb</a:t>
            </a:r>
            <a:r>
              <a:rPr lang="en-US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niParikchha" pitchFamily="2" charset="0"/>
              </a:rPr>
              <a:t> </a:t>
            </a:r>
            <a:r>
              <a:rPr lang="en-US" sz="115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niParikchha" pitchFamily="2" charset="0"/>
              </a:rPr>
              <a:t>clejfbg</a:t>
            </a:r>
            <a:endParaRPr lang="en-U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niParikchha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62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eeti" pitchFamily="2" charset="0"/>
                <a:ea typeface="+mj-ea"/>
                <a:cs typeface="+mj-cs"/>
              </a:rPr>
              <a:t>hf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eeti" pitchFamily="2" charset="0"/>
                <a:ea typeface="+mj-ea"/>
                <a:cs typeface="+mj-cs"/>
              </a:rPr>
              <a:t>]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eeti" pitchFamily="2" charset="0"/>
                <a:ea typeface="+mj-ea"/>
                <a:cs typeface="+mj-cs"/>
              </a:rPr>
              <a:t>lvd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eeti" pitchFamily="2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eeti" pitchFamily="2" charset="0"/>
                <a:ea typeface="+mj-ea"/>
                <a:cs typeface="+mj-cs"/>
              </a:rPr>
              <a:t>a:tL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eeti" pitchFamily="2" charset="0"/>
                <a:ea typeface="+mj-ea"/>
                <a:cs typeface="+mj-cs"/>
              </a:rPr>
              <a:t> :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eeti" pitchFamily="2" charset="0"/>
                <a:ea typeface="+mj-ea"/>
                <a:cs typeface="+mj-cs"/>
              </a:rPr>
              <a:t>yfgfGt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eeti" pitchFamily="2" charset="0"/>
                <a:ea typeface="+mj-ea"/>
                <a:cs typeface="+mj-cs"/>
              </a:rPr>
              <a:t>/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eeti" pitchFamily="2" charset="0"/>
                <a:ea typeface="+mj-ea"/>
                <a:cs typeface="+mj-cs"/>
              </a:rPr>
              <a:t>0f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eeti" pitchFamily="2" charset="0"/>
                <a:ea typeface="+mj-ea"/>
                <a:cs typeface="+mj-cs"/>
              </a:rPr>
              <a:t> ;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eeti" pitchFamily="2" charset="0"/>
                <a:ea typeface="+mj-ea"/>
                <a:cs typeface="+mj-cs"/>
              </a:rPr>
              <a:t>DaGwL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eeti" pitchFamily="2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eeti" pitchFamily="2" charset="0"/>
                <a:ea typeface="+mj-ea"/>
                <a:cs typeface="+mj-cs"/>
              </a:rPr>
              <a:t>k|f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eeti" pitchFamily="2" charset="0"/>
                <a:ea typeface="+mj-ea"/>
                <a:cs typeface="+mj-cs"/>
              </a:rPr>
              <a:t>/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eeti" pitchFamily="2" charset="0"/>
                <a:ea typeface="+mj-ea"/>
                <a:cs typeface="+mj-cs"/>
              </a:rPr>
              <a:t>lDes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eeti" pitchFamily="2" charset="0"/>
                <a:ea typeface="+mj-ea"/>
                <a:cs typeface="+mj-cs"/>
              </a:rPr>
              <a:t> ;j{]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eeti" pitchFamily="2" charset="0"/>
                <a:ea typeface="+mj-ea"/>
                <a:cs typeface="+mj-cs"/>
              </a:rPr>
              <a:t>If0f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eeti" pitchFamily="2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eeti" pitchFamily="2" charset="0"/>
                <a:ea typeface="+mj-ea"/>
                <a:cs typeface="+mj-cs"/>
              </a:rPr>
              <a:t>k|ltj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eeti" pitchFamily="2" charset="0"/>
                <a:ea typeface="+mj-ea"/>
                <a:cs typeface="+mj-cs"/>
              </a:rPr>
              <a:t>]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eeti" pitchFamily="2" charset="0"/>
                <a:ea typeface="+mj-ea"/>
                <a:cs typeface="+mj-cs"/>
              </a:rPr>
              <a:t>bg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reeti" pitchFamily="2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4876800"/>
            <a:ext cx="685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C00000"/>
                </a:solidFill>
                <a:latin typeface="Preeti" pitchFamily="2" charset="0"/>
              </a:rPr>
              <a:t>k|ltj</a:t>
            </a:r>
            <a:r>
              <a:rPr lang="en-US" sz="2800" b="1" u="sng" dirty="0" smtClean="0">
                <a:solidFill>
                  <a:srgbClr val="C00000"/>
                </a:solidFill>
                <a:latin typeface="Preeti" pitchFamily="2" charset="0"/>
              </a:rPr>
              <a:t>]</a:t>
            </a:r>
            <a:r>
              <a:rPr lang="en-US" sz="2800" b="1" u="sng" dirty="0" err="1" smtClean="0">
                <a:solidFill>
                  <a:srgbClr val="C00000"/>
                </a:solidFill>
                <a:latin typeface="Preeti" pitchFamily="2" charset="0"/>
              </a:rPr>
              <a:t>bs</a:t>
            </a:r>
            <a:endParaRPr lang="en-US" sz="2800" b="1" u="sng" dirty="0" smtClean="0">
              <a:solidFill>
                <a:srgbClr val="C00000"/>
              </a:solidFill>
              <a:latin typeface="Preeti" pitchFamily="2" charset="0"/>
            </a:endParaRPr>
          </a:p>
          <a:p>
            <a:pPr algn="ctr"/>
            <a:r>
              <a:rPr lang="en-US" sz="2800" dirty="0" err="1" smtClean="0">
                <a:latin typeface="Preeti" pitchFamily="2" charset="0"/>
              </a:rPr>
              <a:t>lhNnf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k|s</a:t>
            </a:r>
            <a:r>
              <a:rPr lang="en-US" sz="2800" dirty="0" smtClean="0">
                <a:latin typeface="Preeti" pitchFamily="2" charset="0"/>
              </a:rPr>
              <a:t>[</a:t>
            </a:r>
            <a:r>
              <a:rPr lang="en-US" sz="2800" dirty="0" err="1" smtClean="0">
                <a:latin typeface="Preeti" pitchFamily="2" charset="0"/>
              </a:rPr>
              <a:t>lts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k|sf</a:t>
            </a:r>
            <a:r>
              <a:rPr lang="en-US" sz="2800" dirty="0" smtClean="0">
                <a:latin typeface="Preeti" pitchFamily="2" charset="0"/>
              </a:rPr>
              <a:t>]k </a:t>
            </a:r>
            <a:r>
              <a:rPr lang="en-US" sz="2800" dirty="0" err="1" smtClean="0">
                <a:latin typeface="Preeti" pitchFamily="2" charset="0"/>
              </a:rPr>
              <a:t>cWoog,Go"lgs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0f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tyf</a:t>
            </a:r>
            <a:r>
              <a:rPr lang="en-US" sz="2800" dirty="0" smtClean="0">
                <a:latin typeface="Preeti" pitchFamily="2" charset="0"/>
              </a:rPr>
              <a:t> ;</a:t>
            </a:r>
            <a:r>
              <a:rPr lang="en-US" sz="2800" dirty="0" err="1" smtClean="0">
                <a:latin typeface="Preeti" pitchFamily="2" charset="0"/>
              </a:rPr>
              <a:t>xlhs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0f</a:t>
            </a:r>
            <a:r>
              <a:rPr lang="en-US" sz="2800" dirty="0" smtClean="0">
                <a:latin typeface="Preeti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Preeti" pitchFamily="2" charset="0"/>
              </a:rPr>
              <a:t>sfo</a:t>
            </a:r>
            <a:r>
              <a:rPr lang="en-US" sz="2800" dirty="0" smtClean="0">
                <a:latin typeface="Preeti" pitchFamily="2" charset="0"/>
              </a:rPr>
              <a:t>{</a:t>
            </a:r>
            <a:r>
              <a:rPr lang="en-US" sz="2800" dirty="0" err="1" smtClean="0">
                <a:latin typeface="Preeti" pitchFamily="2" charset="0"/>
              </a:rPr>
              <a:t>bn</a:t>
            </a:r>
            <a:r>
              <a:rPr lang="en-US" sz="2800" dirty="0" smtClean="0">
                <a:latin typeface="Preeti" pitchFamily="2" charset="0"/>
              </a:rPr>
              <a:t> –@)&amp;&amp;</a:t>
            </a:r>
          </a:p>
          <a:p>
            <a:pPr algn="ctr"/>
            <a:r>
              <a:rPr lang="en-US" sz="2800" dirty="0" smtClean="0">
                <a:latin typeface="Preeti" pitchFamily="2" charset="0"/>
              </a:rPr>
              <a:t> g]</a:t>
            </a:r>
            <a:r>
              <a:rPr lang="en-US" sz="2800" dirty="0" err="1" smtClean="0">
                <a:latin typeface="Preeti" pitchFamily="2" charset="0"/>
              </a:rPr>
              <a:t>kfn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sDo'lgi6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kf6L</a:t>
            </a:r>
            <a:r>
              <a:rPr lang="en-US" sz="2800" dirty="0" smtClean="0">
                <a:latin typeface="Preeti" pitchFamily="2" charset="0"/>
              </a:rPr>
              <a:t>{ -g]</a:t>
            </a:r>
            <a:r>
              <a:rPr lang="en-US" sz="2800" dirty="0" err="1" smtClean="0">
                <a:latin typeface="Preeti" pitchFamily="2" charset="0"/>
              </a:rPr>
              <a:t>skf_,l;Gw'kfNrf</a:t>
            </a:r>
            <a:r>
              <a:rPr lang="en-US" sz="2800" dirty="0" smtClean="0">
                <a:latin typeface="Preeti" pitchFamily="2" charset="0"/>
              </a:rPr>
              <a:t>]s</a:t>
            </a:r>
            <a:endParaRPr lang="en-US" sz="2800" dirty="0">
              <a:latin typeface="Preeti" pitchFamily="2" charset="0"/>
            </a:endParaRPr>
          </a:p>
        </p:txBody>
      </p:sp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105400"/>
            <a:ext cx="1689099" cy="1600200"/>
          </a:xfrm>
          <a:prstGeom prst="rect">
            <a:avLst/>
          </a:prstGeom>
        </p:spPr>
      </p:pic>
      <p:pic>
        <p:nvPicPr>
          <p:cNvPr id="8" name="Picture 7" descr="front pho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066800"/>
            <a:ext cx="5791200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0600" y="1143000"/>
            <a:ext cx="3810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72400" y="1066800"/>
            <a:ext cx="3810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u="heavy" dirty="0" err="1" smtClean="0">
                <a:solidFill>
                  <a:srgbClr val="FF0000"/>
                </a:solidFill>
                <a:effectLst/>
                <a:latin typeface="Preeti" pitchFamily="2" charset="0"/>
              </a:rPr>
              <a:t>laifo</a:t>
            </a:r>
            <a:r>
              <a:rPr lang="en-US" sz="4400" u="heavy" dirty="0" smtClean="0">
                <a:solidFill>
                  <a:srgbClr val="FF0000"/>
                </a:solidFill>
                <a:effectLst/>
                <a:latin typeface="Preeti" pitchFamily="2" charset="0"/>
              </a:rPr>
              <a:t> ;"</a:t>
            </a:r>
            <a:r>
              <a:rPr lang="en-US" sz="4400" u="heavy" dirty="0" err="1" smtClean="0">
                <a:solidFill>
                  <a:srgbClr val="FF0000"/>
                </a:solidFill>
                <a:effectLst/>
                <a:latin typeface="Preeti" pitchFamily="2" charset="0"/>
              </a:rPr>
              <a:t>rL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None/>
            </a:pPr>
            <a:r>
              <a:rPr lang="en-US" b="1" dirty="0" smtClean="0">
                <a:latin typeface="Preeti" pitchFamily="2" charset="0"/>
              </a:rPr>
              <a:t>!=k[</a:t>
            </a:r>
            <a:r>
              <a:rPr lang="en-US" b="1" dirty="0" err="1" smtClean="0">
                <a:latin typeface="Preeti" pitchFamily="2" charset="0"/>
              </a:rPr>
              <a:t>i7e"ld</a:t>
            </a:r>
            <a:endParaRPr lang="en-US" dirty="0" smtClean="0">
              <a:latin typeface="Preeti" pitchFamily="2" charset="0"/>
            </a:endParaRPr>
          </a:p>
          <a:p>
            <a:pPr marL="624078" indent="-514350">
              <a:buNone/>
            </a:pPr>
            <a:r>
              <a:rPr lang="en-US" b="1" dirty="0" smtClean="0">
                <a:latin typeface="Preeti" pitchFamily="2" charset="0"/>
              </a:rPr>
              <a:t>@=</a:t>
            </a:r>
            <a:r>
              <a:rPr lang="en-US" b="1" dirty="0" err="1" smtClean="0">
                <a:latin typeface="Preeti" pitchFamily="2" charset="0"/>
              </a:rPr>
              <a:t>sfo</a:t>
            </a:r>
            <a:r>
              <a:rPr lang="en-US" b="1" dirty="0" smtClean="0">
                <a:latin typeface="Preeti" pitchFamily="2" charset="0"/>
              </a:rPr>
              <a:t>{</a:t>
            </a:r>
            <a:r>
              <a:rPr lang="en-US" b="1" dirty="0" err="1" smtClean="0">
                <a:latin typeface="Preeti" pitchFamily="2" charset="0"/>
              </a:rPr>
              <a:t>bnsf</a:t>
            </a:r>
            <a:r>
              <a:rPr lang="en-US" b="1" dirty="0" smtClean="0">
                <a:latin typeface="Preeti" pitchFamily="2" charset="0"/>
              </a:rPr>
              <a:t>] </a:t>
            </a:r>
            <a:r>
              <a:rPr lang="en-US" b="1" dirty="0" err="1" smtClean="0">
                <a:latin typeface="Preeti" pitchFamily="2" charset="0"/>
              </a:rPr>
              <a:t>gfdfjnL</a:t>
            </a:r>
            <a:endParaRPr lang="en-US" dirty="0" smtClean="0">
              <a:latin typeface="Preeti" pitchFamily="2" charset="0"/>
            </a:endParaRPr>
          </a:p>
          <a:p>
            <a:pPr marL="624078" indent="-514350">
              <a:buNone/>
            </a:pPr>
            <a:r>
              <a:rPr lang="en-US" b="1" dirty="0" smtClean="0">
                <a:latin typeface="Preeti" pitchFamily="2" charset="0"/>
              </a:rPr>
              <a:t>#=</a:t>
            </a:r>
            <a:r>
              <a:rPr lang="en-US" b="1" dirty="0" err="1" smtClean="0">
                <a:latin typeface="Preeti" pitchFamily="2" charset="0"/>
              </a:rPr>
              <a:t>l;Gw'kfNrf</a:t>
            </a:r>
            <a:r>
              <a:rPr lang="en-US" b="1" dirty="0" smtClean="0">
                <a:latin typeface="Preeti" pitchFamily="2" charset="0"/>
              </a:rPr>
              <a:t>]s </a:t>
            </a:r>
            <a:r>
              <a:rPr lang="en-US" b="1" dirty="0" err="1" smtClean="0">
                <a:latin typeface="Preeti" pitchFamily="2" charset="0"/>
              </a:rPr>
              <a:t>lhNnfsf</a:t>
            </a:r>
            <a:r>
              <a:rPr lang="en-US" b="1" dirty="0" smtClean="0">
                <a:latin typeface="Preeti" pitchFamily="2" charset="0"/>
              </a:rPr>
              <a:t>] ;+</a:t>
            </a:r>
            <a:r>
              <a:rPr lang="en-US" b="1" dirty="0" err="1" smtClean="0">
                <a:latin typeface="Preeti" pitchFamily="2" charset="0"/>
              </a:rPr>
              <a:t>lIfKt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kl</a:t>
            </a:r>
            <a:r>
              <a:rPr lang="en-US" b="1" dirty="0" smtClean="0">
                <a:latin typeface="Preeti" pitchFamily="2" charset="0"/>
              </a:rPr>
              <a:t>/</a:t>
            </a:r>
            <a:r>
              <a:rPr lang="en-US" b="1" dirty="0" err="1" smtClean="0">
                <a:latin typeface="Preeti" pitchFamily="2" charset="0"/>
              </a:rPr>
              <a:t>ro</a:t>
            </a:r>
            <a:r>
              <a:rPr lang="en-US" b="1" dirty="0" smtClean="0">
                <a:latin typeface="Preeti" pitchFamily="2" charset="0"/>
              </a:rPr>
              <a:t>			</a:t>
            </a:r>
          </a:p>
          <a:p>
            <a:pPr marL="624078" indent="-514350">
              <a:buNone/>
            </a:pPr>
            <a:r>
              <a:rPr lang="en-US" b="1" dirty="0" smtClean="0">
                <a:latin typeface="Preeti" pitchFamily="2" charset="0"/>
              </a:rPr>
              <a:t>$= </a:t>
            </a:r>
            <a:r>
              <a:rPr lang="en-US" b="1" dirty="0" err="1" smtClean="0">
                <a:latin typeface="Preeti" pitchFamily="2" charset="0"/>
              </a:rPr>
              <a:t>k|fs</a:t>
            </a:r>
            <a:r>
              <a:rPr lang="en-US" b="1" dirty="0" smtClean="0">
                <a:latin typeface="Preeti" pitchFamily="2" charset="0"/>
              </a:rPr>
              <a:t>[</a:t>
            </a:r>
            <a:r>
              <a:rPr lang="en-US" b="1" dirty="0" err="1" smtClean="0">
                <a:latin typeface="Preeti" pitchFamily="2" charset="0"/>
              </a:rPr>
              <a:t>lts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lakb</a:t>
            </a:r>
            <a:r>
              <a:rPr lang="en-US" b="1" dirty="0" smtClean="0">
                <a:latin typeface="Preeti" pitchFamily="2" charset="0"/>
              </a:rPr>
              <a:t>\</a:t>
            </a:r>
            <a:r>
              <a:rPr lang="en-US" b="1" dirty="0" err="1" smtClean="0">
                <a:latin typeface="Preeti" pitchFamily="2" charset="0"/>
              </a:rPr>
              <a:t>df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l;Gw'kfNrf</a:t>
            </a:r>
            <a:r>
              <a:rPr lang="en-US" b="1" dirty="0" smtClean="0">
                <a:latin typeface="Preeti" pitchFamily="2" charset="0"/>
              </a:rPr>
              <a:t>]s </a:t>
            </a:r>
            <a:r>
              <a:rPr lang="en-US" b="1" dirty="0" err="1" smtClean="0">
                <a:latin typeface="Preeti" pitchFamily="2" charset="0"/>
              </a:rPr>
              <a:t>lhNnf</a:t>
            </a:r>
            <a:r>
              <a:rPr lang="en-US" b="1" dirty="0" smtClean="0">
                <a:latin typeface="Preeti" pitchFamily="2" charset="0"/>
              </a:rPr>
              <a:t> 				</a:t>
            </a:r>
          </a:p>
          <a:p>
            <a:pPr marL="624078" indent="-514350">
              <a:buNone/>
            </a:pPr>
            <a:r>
              <a:rPr lang="en-US" b="1" dirty="0" smtClean="0">
                <a:latin typeface="Preeti" pitchFamily="2" charset="0"/>
              </a:rPr>
              <a:t>%= </a:t>
            </a:r>
            <a:r>
              <a:rPr lang="en-US" b="1" dirty="0" err="1" smtClean="0">
                <a:latin typeface="Preeti" pitchFamily="2" charset="0"/>
              </a:rPr>
              <a:t>lhNnfdf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ePsf</a:t>
            </a:r>
            <a:r>
              <a:rPr lang="en-US" b="1" dirty="0" smtClean="0">
                <a:latin typeface="Preeti" pitchFamily="2" charset="0"/>
              </a:rPr>
              <a:t> s]</a:t>
            </a:r>
            <a:r>
              <a:rPr lang="en-US" b="1" dirty="0" err="1" smtClean="0">
                <a:latin typeface="Preeti" pitchFamily="2" charset="0"/>
              </a:rPr>
              <a:t>xL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d'Vo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k|fs</a:t>
            </a:r>
            <a:r>
              <a:rPr lang="en-US" b="1" dirty="0" smtClean="0">
                <a:latin typeface="Preeti" pitchFamily="2" charset="0"/>
              </a:rPr>
              <a:t>[</a:t>
            </a:r>
            <a:r>
              <a:rPr lang="en-US" b="1" dirty="0" err="1" smtClean="0">
                <a:latin typeface="Preeti" pitchFamily="2" charset="0"/>
              </a:rPr>
              <a:t>lts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lakb</a:t>
            </a:r>
            <a:r>
              <a:rPr lang="en-US" b="1" dirty="0" smtClean="0">
                <a:latin typeface="Preeti" pitchFamily="2" charset="0"/>
              </a:rPr>
              <a:t>\x? 			</a:t>
            </a:r>
          </a:p>
          <a:p>
            <a:pPr marL="624078" indent="-514350">
              <a:buNone/>
            </a:pPr>
            <a:r>
              <a:rPr lang="en-US" b="1" dirty="0" smtClean="0">
                <a:latin typeface="Preeti" pitchFamily="2" charset="0"/>
              </a:rPr>
              <a:t>^= </a:t>
            </a:r>
            <a:r>
              <a:rPr lang="en-US" b="1" dirty="0" err="1" smtClean="0">
                <a:latin typeface="Preeti" pitchFamily="2" charset="0"/>
              </a:rPr>
              <a:t>k|fs</a:t>
            </a:r>
            <a:r>
              <a:rPr lang="en-US" b="1" dirty="0" smtClean="0">
                <a:latin typeface="Preeti" pitchFamily="2" charset="0"/>
              </a:rPr>
              <a:t>[</a:t>
            </a:r>
            <a:r>
              <a:rPr lang="en-US" b="1" dirty="0" err="1" smtClean="0">
                <a:latin typeface="Preeti" pitchFamily="2" charset="0"/>
              </a:rPr>
              <a:t>lts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lakb</a:t>
            </a:r>
            <a:r>
              <a:rPr lang="en-US" b="1" dirty="0" smtClean="0">
                <a:latin typeface="Preeti" pitchFamily="2" charset="0"/>
              </a:rPr>
              <a:t>\</a:t>
            </a:r>
            <a:r>
              <a:rPr lang="en-US" b="1" dirty="0" err="1" smtClean="0">
                <a:latin typeface="Preeti" pitchFamily="2" charset="0"/>
              </a:rPr>
              <a:t>sf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sf</a:t>
            </a:r>
            <a:r>
              <a:rPr lang="en-US" b="1" dirty="0" smtClean="0">
                <a:latin typeface="Preeti" pitchFamily="2" charset="0"/>
              </a:rPr>
              <a:t>/</a:t>
            </a:r>
            <a:r>
              <a:rPr lang="en-US" b="1" dirty="0" err="1" smtClean="0">
                <a:latin typeface="Preeti" pitchFamily="2" charset="0"/>
              </a:rPr>
              <a:t>0f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hf</a:t>
            </a:r>
            <a:r>
              <a:rPr lang="en-US" b="1" dirty="0" smtClean="0">
                <a:latin typeface="Preeti" pitchFamily="2" charset="0"/>
              </a:rPr>
              <a:t>]</a:t>
            </a:r>
            <a:r>
              <a:rPr lang="en-US" b="1" dirty="0" err="1" smtClean="0">
                <a:latin typeface="Preeti" pitchFamily="2" charset="0"/>
              </a:rPr>
              <a:t>lvddf</a:t>
            </a:r>
            <a:r>
              <a:rPr lang="en-US" b="1" dirty="0" smtClean="0">
                <a:latin typeface="Preeti" pitchFamily="2" charset="0"/>
              </a:rPr>
              <a:t> /x]</a:t>
            </a:r>
            <a:r>
              <a:rPr lang="en-US" b="1" dirty="0" err="1" smtClean="0">
                <a:latin typeface="Preeti" pitchFamily="2" charset="0"/>
              </a:rPr>
              <a:t>sf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a:tLx?sf</a:t>
            </a:r>
            <a:r>
              <a:rPr lang="en-US" b="1" dirty="0" smtClean="0">
                <a:latin typeface="Preeti" pitchFamily="2" charset="0"/>
              </a:rPr>
              <a:t>]  </a:t>
            </a:r>
            <a:r>
              <a:rPr lang="en-US" b="1" dirty="0" err="1" smtClean="0">
                <a:latin typeface="Preeti" pitchFamily="2" charset="0"/>
              </a:rPr>
              <a:t>laa</a:t>
            </a:r>
            <a:r>
              <a:rPr lang="en-US" b="1" dirty="0" smtClean="0">
                <a:latin typeface="Preeti" pitchFamily="2" charset="0"/>
              </a:rPr>
              <a:t>/</a:t>
            </a:r>
            <a:r>
              <a:rPr lang="en-US" b="1" dirty="0" err="1" smtClean="0">
                <a:latin typeface="Preeti" pitchFamily="2" charset="0"/>
              </a:rPr>
              <a:t>0f</a:t>
            </a:r>
            <a:r>
              <a:rPr lang="en-US" b="1" dirty="0" smtClean="0">
                <a:latin typeface="Preeti" pitchFamily="2" charset="0"/>
              </a:rPr>
              <a:t>  	</a:t>
            </a:r>
            <a:endParaRPr lang="en-US" dirty="0" smtClean="0">
              <a:latin typeface="Preeti" pitchFamily="2" charset="0"/>
            </a:endParaRPr>
          </a:p>
          <a:p>
            <a:pPr marL="624078" indent="-514350">
              <a:buNone/>
            </a:pPr>
            <a:r>
              <a:rPr lang="en-US" b="1" dirty="0" smtClean="0">
                <a:latin typeface="Preeti" pitchFamily="2" charset="0"/>
              </a:rPr>
              <a:t>&amp;= </a:t>
            </a:r>
            <a:r>
              <a:rPr lang="en-US" b="1" dirty="0" err="1" smtClean="0">
                <a:latin typeface="Preeti" pitchFamily="2" charset="0"/>
              </a:rPr>
              <a:t>xfn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clt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hf</a:t>
            </a:r>
            <a:r>
              <a:rPr lang="en-US" b="1" dirty="0" smtClean="0">
                <a:latin typeface="Preeti" pitchFamily="2" charset="0"/>
              </a:rPr>
              <a:t>]</a:t>
            </a:r>
            <a:r>
              <a:rPr lang="en-US" b="1" dirty="0" err="1" smtClean="0">
                <a:latin typeface="Preeti" pitchFamily="2" charset="0"/>
              </a:rPr>
              <a:t>lvddf</a:t>
            </a:r>
            <a:r>
              <a:rPr lang="en-US" b="1" dirty="0" smtClean="0">
                <a:latin typeface="Preeti" pitchFamily="2" charset="0"/>
              </a:rPr>
              <a:t> /x]</a:t>
            </a:r>
            <a:r>
              <a:rPr lang="en-US" b="1" dirty="0" err="1" smtClean="0">
                <a:latin typeface="Preeti" pitchFamily="2" charset="0"/>
              </a:rPr>
              <a:t>sf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a:tL</a:t>
            </a:r>
            <a:r>
              <a:rPr lang="en-US" b="1" dirty="0" smtClean="0">
                <a:latin typeface="Preeti" pitchFamily="2" charset="0"/>
              </a:rPr>
              <a:t> :</a:t>
            </a:r>
            <a:r>
              <a:rPr lang="en-US" b="1" dirty="0" err="1" smtClean="0">
                <a:latin typeface="Preeti" pitchFamily="2" charset="0"/>
              </a:rPr>
              <a:t>yfgfGt</a:t>
            </a:r>
            <a:r>
              <a:rPr lang="en-US" b="1" dirty="0" smtClean="0">
                <a:latin typeface="Preeti" pitchFamily="2" charset="0"/>
              </a:rPr>
              <a:t>/</a:t>
            </a:r>
            <a:r>
              <a:rPr lang="en-US" b="1" dirty="0" err="1" smtClean="0">
                <a:latin typeface="Preeti" pitchFamily="2" charset="0"/>
              </a:rPr>
              <a:t>0fsf</a:t>
            </a:r>
            <a:r>
              <a:rPr lang="en-US" b="1" dirty="0" smtClean="0">
                <a:latin typeface="Preeti" pitchFamily="2" charset="0"/>
              </a:rPr>
              <a:t>] </a:t>
            </a:r>
            <a:r>
              <a:rPr lang="en-US" b="1" dirty="0" err="1" smtClean="0">
                <a:latin typeface="Preeti" pitchFamily="2" charset="0"/>
              </a:rPr>
              <a:t>k|f</a:t>
            </a:r>
            <a:r>
              <a:rPr lang="en-US" b="1" dirty="0" smtClean="0">
                <a:latin typeface="Preeti" pitchFamily="2" charset="0"/>
              </a:rPr>
              <a:t>/</a:t>
            </a:r>
            <a:r>
              <a:rPr lang="en-US" b="1" dirty="0" err="1" smtClean="0">
                <a:latin typeface="Preeti" pitchFamily="2" charset="0"/>
              </a:rPr>
              <a:t>lDes</a:t>
            </a:r>
            <a:r>
              <a:rPr lang="en-US" b="1" dirty="0" smtClean="0">
                <a:latin typeface="Preeti" pitchFamily="2" charset="0"/>
              </a:rPr>
              <a:t> ;j]{</a:t>
            </a:r>
            <a:r>
              <a:rPr lang="en-US" b="1" dirty="0" err="1" smtClean="0">
                <a:latin typeface="Preeti" pitchFamily="2" charset="0"/>
              </a:rPr>
              <a:t>If0f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laa</a:t>
            </a:r>
            <a:r>
              <a:rPr lang="en-US" b="1" dirty="0" smtClean="0">
                <a:latin typeface="Preeti" pitchFamily="2" charset="0"/>
              </a:rPr>
              <a:t>/</a:t>
            </a:r>
            <a:r>
              <a:rPr lang="en-US" b="1" dirty="0" err="1" smtClean="0">
                <a:latin typeface="Preeti" pitchFamily="2" charset="0"/>
              </a:rPr>
              <a:t>0f</a:t>
            </a:r>
            <a:endParaRPr lang="en-US" b="1" dirty="0">
              <a:latin typeface="Preeti" pitchFamily="2" charset="0"/>
            </a:endParaRPr>
          </a:p>
          <a:p>
            <a:pPr marL="624078" indent="-514350">
              <a:buNone/>
            </a:pPr>
            <a:r>
              <a:rPr lang="en-US" b="1" dirty="0" smtClean="0">
                <a:latin typeface="Preeti" pitchFamily="2" charset="0"/>
              </a:rPr>
              <a:t>*=</a:t>
            </a:r>
            <a:r>
              <a:rPr lang="en-US" b="1" dirty="0" err="1" smtClean="0">
                <a:latin typeface="Preeti" pitchFamily="2" charset="0"/>
              </a:rPr>
              <a:t>ljkb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Joj:yfkgdf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ePsf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k|of;x</a:t>
            </a:r>
            <a:r>
              <a:rPr lang="en-US" b="1" dirty="0" smtClean="0">
                <a:latin typeface="Preeti" pitchFamily="2" charset="0"/>
              </a:rPr>
              <a:t>?</a:t>
            </a:r>
            <a:endParaRPr lang="en-US" dirty="0" smtClean="0">
              <a:latin typeface="Preeti" pitchFamily="2" charset="0"/>
            </a:endParaRPr>
          </a:p>
          <a:p>
            <a:pPr marL="624078" indent="-514350">
              <a:buNone/>
            </a:pPr>
            <a:r>
              <a:rPr lang="en-US" b="1" dirty="0" smtClean="0">
                <a:latin typeface="Preeti" pitchFamily="2" charset="0"/>
              </a:rPr>
              <a:t>(=</a:t>
            </a:r>
            <a:r>
              <a:rPr lang="en-US" b="1" dirty="0" err="1" smtClean="0">
                <a:latin typeface="Preeti" pitchFamily="2" charset="0"/>
              </a:rPr>
              <a:t>k|fs</a:t>
            </a:r>
            <a:r>
              <a:rPr lang="en-US" b="1" dirty="0" smtClean="0">
                <a:latin typeface="Preeti" pitchFamily="2" charset="0"/>
              </a:rPr>
              <a:t>[</a:t>
            </a:r>
            <a:r>
              <a:rPr lang="en-US" b="1" dirty="0" err="1" smtClean="0">
                <a:latin typeface="Preeti" pitchFamily="2" charset="0"/>
              </a:rPr>
              <a:t>lts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k|sf</a:t>
            </a:r>
            <a:r>
              <a:rPr lang="en-US" b="1" dirty="0" smtClean="0">
                <a:latin typeface="Preeti" pitchFamily="2" charset="0"/>
              </a:rPr>
              <a:t>]k ;</a:t>
            </a:r>
            <a:r>
              <a:rPr lang="en-US" b="1" dirty="0" err="1" smtClean="0">
                <a:latin typeface="Preeti" pitchFamily="2" charset="0"/>
              </a:rPr>
              <a:t>lxt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ljkbsf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36gf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x'g'sf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k|d'v</a:t>
            </a:r>
            <a:r>
              <a:rPr lang="en-US" b="1" dirty="0" smtClean="0">
                <a:latin typeface="Preeti" pitchFamily="2" charset="0"/>
              </a:rPr>
              <a:t> </a:t>
            </a:r>
            <a:r>
              <a:rPr lang="en-US" b="1" dirty="0" err="1" smtClean="0">
                <a:latin typeface="Preeti" pitchFamily="2" charset="0"/>
              </a:rPr>
              <a:t>sf</a:t>
            </a:r>
            <a:r>
              <a:rPr lang="en-US" b="1" dirty="0" smtClean="0">
                <a:latin typeface="Preeti" pitchFamily="2" charset="0"/>
              </a:rPr>
              <a:t>/</a:t>
            </a:r>
            <a:r>
              <a:rPr lang="en-US" b="1" dirty="0" err="1" smtClean="0">
                <a:latin typeface="Preeti" pitchFamily="2" charset="0"/>
              </a:rPr>
              <a:t>0fx</a:t>
            </a:r>
            <a:r>
              <a:rPr lang="en-US" b="1" dirty="0" smtClean="0">
                <a:latin typeface="Preeti" pitchFamily="2" charset="0"/>
              </a:rPr>
              <a:t>?</a:t>
            </a:r>
            <a:endParaRPr lang="en-US" dirty="0" smtClean="0">
              <a:latin typeface="Preeti" pitchFamily="2" charset="0"/>
            </a:endParaRPr>
          </a:p>
          <a:p>
            <a:pPr marL="624078" indent="-514350">
              <a:buNone/>
            </a:pPr>
            <a:r>
              <a:rPr lang="en-US" b="1" dirty="0" smtClean="0">
                <a:latin typeface="Preeti" pitchFamily="2" charset="0"/>
              </a:rPr>
              <a:t>!)= </a:t>
            </a:r>
            <a:r>
              <a:rPr lang="en-US" b="1" dirty="0" err="1" smtClean="0">
                <a:latin typeface="Preeti" pitchFamily="2" charset="0"/>
              </a:rPr>
              <a:t>lgisif</a:t>
            </a:r>
            <a:r>
              <a:rPr lang="en-US" b="1" dirty="0" smtClean="0">
                <a:latin typeface="Preeti" pitchFamily="2" charset="0"/>
              </a:rPr>
              <a:t>{ / ;'</a:t>
            </a:r>
            <a:r>
              <a:rPr lang="en-US" b="1" dirty="0" err="1" smtClean="0">
                <a:latin typeface="Preeti" pitchFamily="2" charset="0"/>
              </a:rPr>
              <a:t>emfj</a:t>
            </a:r>
            <a:r>
              <a:rPr lang="en-US" b="1" dirty="0" smtClean="0">
                <a:latin typeface="Preeti" pitchFamily="2" charset="0"/>
              </a:rPr>
              <a:t> </a:t>
            </a:r>
            <a:endParaRPr lang="en-US" dirty="0">
              <a:latin typeface="Preeti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 smtClean="0">
                <a:latin typeface="Preeti" pitchFamily="2" charset="0"/>
              </a:rPr>
              <a:t>!=k[</a:t>
            </a:r>
            <a:r>
              <a:rPr lang="en-US" sz="3200" b="1" u="sng" dirty="0" err="1" smtClean="0">
                <a:latin typeface="Preeti" pitchFamily="2" charset="0"/>
              </a:rPr>
              <a:t>i7e"ld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85800"/>
            <a:ext cx="9144000" cy="5715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smtClean="0">
                <a:latin typeface="Preeti" pitchFamily="2" charset="0"/>
              </a:rPr>
              <a:t>	</a:t>
            </a:r>
            <a:r>
              <a:rPr lang="en-US" sz="2800" dirty="0" smtClean="0">
                <a:latin typeface="Preeti" pitchFamily="2" charset="0"/>
              </a:rPr>
              <a:t>g]</a:t>
            </a:r>
            <a:r>
              <a:rPr lang="en-US" sz="2800" dirty="0" err="1" smtClean="0">
                <a:latin typeface="Preeti" pitchFamily="2" charset="0"/>
              </a:rPr>
              <a:t>kfn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sdhf</a:t>
            </a:r>
            <a:r>
              <a:rPr lang="en-US" sz="2800" dirty="0">
                <a:latin typeface="Preeti" pitchFamily="2" charset="0"/>
              </a:rPr>
              <a:t>]/ </a:t>
            </a:r>
            <a:r>
              <a:rPr lang="en-US" sz="2800" dirty="0" err="1">
                <a:latin typeface="Preeti" pitchFamily="2" charset="0"/>
              </a:rPr>
              <a:t>e"Mw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ftnLo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agf</a:t>
            </a:r>
            <a:r>
              <a:rPr lang="en-US" sz="2800" dirty="0">
                <a:latin typeface="Preeti" pitchFamily="2" charset="0"/>
              </a:rPr>
              <a:t>]6, </a:t>
            </a:r>
            <a:r>
              <a:rPr lang="en-US" sz="2800" dirty="0" err="1">
                <a:latin typeface="Preeti" pitchFamily="2" charset="0"/>
              </a:rPr>
              <a:t>hnjfo</a:t>
            </a:r>
            <a:r>
              <a:rPr lang="en-US" sz="2800" dirty="0">
                <a:latin typeface="Preeti" pitchFamily="2" charset="0"/>
              </a:rPr>
              <a:t>' </a:t>
            </a:r>
            <a:r>
              <a:rPr lang="en-US" sz="2800" dirty="0" err="1">
                <a:latin typeface="Preeti" pitchFamily="2" charset="0"/>
              </a:rPr>
              <a:t>kl</a:t>
            </a:r>
            <a:r>
              <a:rPr lang="en-US" sz="2800" dirty="0">
                <a:latin typeface="Preeti" pitchFamily="2" charset="0"/>
              </a:rPr>
              <a:t>/j{</a:t>
            </a:r>
            <a:r>
              <a:rPr lang="en-US" sz="2800" dirty="0" err="1">
                <a:latin typeface="Preeti" pitchFamily="2" charset="0"/>
              </a:rPr>
              <a:t>tg</a:t>
            </a:r>
            <a:r>
              <a:rPr lang="en-US" sz="2800" dirty="0">
                <a:latin typeface="Preeti" pitchFamily="2" charset="0"/>
              </a:rPr>
              <a:t>, </a:t>
            </a:r>
            <a:r>
              <a:rPr lang="en-US" sz="2800" dirty="0" err="1">
                <a:latin typeface="Preeti" pitchFamily="2" charset="0"/>
              </a:rPr>
              <a:t>lg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Gt</a:t>
            </a:r>
            <a:r>
              <a:rPr lang="en-US" sz="2800" dirty="0">
                <a:latin typeface="Preeti" pitchFamily="2" charset="0"/>
              </a:rPr>
              <a:t>/ bf]</a:t>
            </a:r>
            <a:r>
              <a:rPr lang="en-US" sz="2800" dirty="0" err="1">
                <a:latin typeface="Preeti" pitchFamily="2" charset="0"/>
              </a:rPr>
              <a:t>xf</a:t>
            </a:r>
            <a:r>
              <a:rPr lang="en-US" sz="2800" dirty="0">
                <a:latin typeface="Preeti" pitchFamily="2" charset="0"/>
              </a:rPr>
              <a:t>]l//</a:t>
            </a:r>
            <a:r>
              <a:rPr lang="en-US" sz="2800" dirty="0" err="1">
                <a:latin typeface="Preeti" pitchFamily="2" charset="0"/>
              </a:rPr>
              <a:t>xg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jx</a:t>
            </a:r>
            <a:r>
              <a:rPr lang="en-US" sz="2800" dirty="0">
                <a:latin typeface="Preeti" pitchFamily="2" charset="0"/>
              </a:rPr>
              <a:t>' </a:t>
            </a:r>
            <a:r>
              <a:rPr lang="en-US" sz="2800" dirty="0" err="1">
                <a:latin typeface="Preeti" pitchFamily="2" charset="0"/>
              </a:rPr>
              <a:t>k|sf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ksf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36gf</a:t>
            </a:r>
            <a:r>
              <a:rPr lang="en-US" sz="2800" dirty="0">
                <a:latin typeface="Preeti" pitchFamily="2" charset="0"/>
              </a:rPr>
              <a:t>, c;+j]</a:t>
            </a:r>
            <a:r>
              <a:rPr lang="en-US" sz="2800" dirty="0" err="1">
                <a:latin typeface="Preeti" pitchFamily="2" charset="0"/>
              </a:rPr>
              <a:t>bglzn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ljsf</a:t>
            </a:r>
            <a:r>
              <a:rPr lang="en-US" sz="2800" dirty="0">
                <a:latin typeface="Preeti" pitchFamily="2" charset="0"/>
              </a:rPr>
              <a:t>; </a:t>
            </a:r>
            <a:r>
              <a:rPr lang="en-US" sz="2800" dirty="0" err="1">
                <a:latin typeface="Preeti" pitchFamily="2" charset="0"/>
              </a:rPr>
              <a:t>lgdf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sfo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nufotsf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pTkGg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ljleGg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k|fs</a:t>
            </a:r>
            <a:r>
              <a:rPr lang="en-US" sz="2800" dirty="0">
                <a:latin typeface="Preeti" pitchFamily="2" charset="0"/>
              </a:rPr>
              <a:t>[</a:t>
            </a:r>
            <a:r>
              <a:rPr lang="en-US" sz="2800" dirty="0" err="1">
                <a:latin typeface="Preeti" pitchFamily="2" charset="0"/>
              </a:rPr>
              <a:t>lts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tyf</a:t>
            </a:r>
            <a:r>
              <a:rPr lang="en-US" sz="2800" dirty="0">
                <a:latin typeface="Preeti" pitchFamily="2" charset="0"/>
              </a:rPr>
              <a:t> u}/ </a:t>
            </a:r>
            <a:r>
              <a:rPr lang="en-US" sz="2800" dirty="0" err="1">
                <a:latin typeface="Preeti" pitchFamily="2" charset="0"/>
              </a:rPr>
              <a:t>k|fs</a:t>
            </a:r>
            <a:r>
              <a:rPr lang="en-US" sz="2800" dirty="0">
                <a:latin typeface="Preeti" pitchFamily="2" charset="0"/>
              </a:rPr>
              <a:t>[</a:t>
            </a:r>
            <a:r>
              <a:rPr lang="en-US" sz="2800" dirty="0" err="1">
                <a:latin typeface="Preeti" pitchFamily="2" charset="0"/>
              </a:rPr>
              <a:t>lts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ljkbsf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cToflws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hf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lvddf</a:t>
            </a:r>
            <a:r>
              <a:rPr lang="en-US" sz="2800" dirty="0">
                <a:latin typeface="Preeti" pitchFamily="2" charset="0"/>
              </a:rPr>
              <a:t> /x]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d'n's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xf</a:t>
            </a:r>
            <a:r>
              <a:rPr lang="en-US" sz="2800" dirty="0" smtClean="0">
                <a:latin typeface="Preeti" pitchFamily="2" charset="0"/>
              </a:rPr>
              <a:t>] . </a:t>
            </a:r>
            <a:r>
              <a:rPr lang="en-US" sz="2800" dirty="0">
                <a:latin typeface="Preeti" pitchFamily="2" charset="0"/>
              </a:rPr>
              <a:t>g]</a:t>
            </a:r>
            <a:r>
              <a:rPr lang="en-US" sz="2800" dirty="0" err="1">
                <a:latin typeface="Preeti" pitchFamily="2" charset="0"/>
              </a:rPr>
              <a:t>kfn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ljZjdf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e"sDkLo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hf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lvdsf</a:t>
            </a:r>
            <a:r>
              <a:rPr lang="en-US" sz="2800" dirty="0">
                <a:latin typeface="Preeti" pitchFamily="2" charset="0"/>
              </a:rPr>
              <a:t>] b[</a:t>
            </a:r>
            <a:r>
              <a:rPr lang="en-US" sz="2800" dirty="0" err="1">
                <a:latin typeface="Preeti" pitchFamily="2" charset="0"/>
              </a:rPr>
              <a:t>li6n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P3f</a:t>
            </a:r>
            <a:r>
              <a:rPr lang="en-US" sz="2800" dirty="0">
                <a:latin typeface="Preeti" pitchFamily="2" charset="0"/>
              </a:rPr>
              <a:t>/f}+ </a:t>
            </a:r>
            <a:r>
              <a:rPr lang="en-US" sz="2800" dirty="0" err="1">
                <a:latin typeface="Preeti" pitchFamily="2" charset="0"/>
              </a:rPr>
              <a:t>tyf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klx</a:t>
            </a:r>
            <a:r>
              <a:rPr lang="en-US" sz="2800" dirty="0">
                <a:latin typeface="Preeti" pitchFamily="2" charset="0"/>
              </a:rPr>
              <a:t>/f]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 b[</a:t>
            </a:r>
            <a:r>
              <a:rPr lang="en-US" sz="2800" dirty="0" err="1">
                <a:latin typeface="Preeti" pitchFamily="2" charset="0"/>
              </a:rPr>
              <a:t>li6sf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0faf6</a:t>
            </a:r>
            <a:r>
              <a:rPr lang="en-US" sz="2800" dirty="0">
                <a:latin typeface="Preeti" pitchFamily="2" charset="0"/>
              </a:rPr>
              <a:t> t]&gt;f] </a:t>
            </a:r>
            <a:r>
              <a:rPr lang="en-US" sz="2800" dirty="0" err="1">
                <a:latin typeface="Preeti" pitchFamily="2" charset="0"/>
              </a:rPr>
              <a:t>clt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hf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lvdo'Qm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d'n'ssf</a:t>
            </a:r>
            <a:r>
              <a:rPr lang="en-US" sz="2800" dirty="0">
                <a:latin typeface="Preeti" pitchFamily="2" charset="0"/>
              </a:rPr>
              <a:t>] ?</a:t>
            </a:r>
            <a:r>
              <a:rPr lang="en-US" sz="2800" dirty="0" err="1">
                <a:latin typeface="Preeti" pitchFamily="2" charset="0"/>
              </a:rPr>
              <a:t>kdf</a:t>
            </a:r>
            <a:r>
              <a:rPr lang="en-US" sz="2800" dirty="0">
                <a:latin typeface="Preeti" pitchFamily="2" charset="0"/>
              </a:rPr>
              <a:t> /x]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 5 . </a:t>
            </a:r>
            <a:r>
              <a:rPr lang="en-US" sz="2800" dirty="0" err="1">
                <a:latin typeface="Preeti" pitchFamily="2" charset="0"/>
              </a:rPr>
              <a:t>jfudtL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k|b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zdf</a:t>
            </a:r>
            <a:r>
              <a:rPr lang="en-US" sz="2800" dirty="0">
                <a:latin typeface="Preeti" pitchFamily="2" charset="0"/>
              </a:rPr>
              <a:t> /x]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 !# </a:t>
            </a:r>
            <a:r>
              <a:rPr lang="en-US" sz="2800" dirty="0" err="1">
                <a:latin typeface="Preeti" pitchFamily="2" charset="0"/>
              </a:rPr>
              <a:t>lhNnfx</a:t>
            </a:r>
            <a:r>
              <a:rPr lang="en-US" sz="2800" dirty="0">
                <a:latin typeface="Preeti" pitchFamily="2" charset="0"/>
              </a:rPr>
              <a:t>? </a:t>
            </a:r>
            <a:r>
              <a:rPr lang="en-US" sz="2800" dirty="0" err="1">
                <a:latin typeface="Preeti" pitchFamily="2" charset="0"/>
              </a:rPr>
              <a:t>dWo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l;Gw'kfNrf</a:t>
            </a:r>
            <a:r>
              <a:rPr lang="en-US" sz="2800" dirty="0">
                <a:latin typeface="Preeti" pitchFamily="2" charset="0"/>
              </a:rPr>
              <a:t>]s </a:t>
            </a:r>
            <a:r>
              <a:rPr lang="en-US" sz="2800" dirty="0" err="1">
                <a:latin typeface="Preeti" pitchFamily="2" charset="0"/>
              </a:rPr>
              <a:t>e"sDk</a:t>
            </a:r>
            <a:r>
              <a:rPr lang="en-US" sz="2800" dirty="0">
                <a:latin typeface="Preeti" pitchFamily="2" charset="0"/>
              </a:rPr>
              <a:t>,  </a:t>
            </a:r>
            <a:r>
              <a:rPr lang="en-US" sz="2800" dirty="0" err="1">
                <a:latin typeface="Preeti" pitchFamily="2" charset="0"/>
              </a:rPr>
              <a:t>af9L,klx</a:t>
            </a:r>
            <a:r>
              <a:rPr lang="en-US" sz="2800" dirty="0">
                <a:latin typeface="Preeti" pitchFamily="2" charset="0"/>
              </a:rPr>
              <a:t>/f], </a:t>
            </a:r>
            <a:r>
              <a:rPr lang="en-US" sz="2800" dirty="0" err="1">
                <a:latin typeface="Preeti" pitchFamily="2" charset="0"/>
              </a:rPr>
              <a:t>cl;gf</a:t>
            </a:r>
            <a:r>
              <a:rPr lang="en-US" sz="2800" dirty="0">
                <a:latin typeface="Preeti" pitchFamily="2" charset="0"/>
              </a:rPr>
              <a:t>, </a:t>
            </a:r>
            <a:r>
              <a:rPr lang="en-US" sz="2800" dirty="0" err="1">
                <a:latin typeface="Preeti" pitchFamily="2" charset="0"/>
              </a:rPr>
              <a:t>r6</a:t>
            </a:r>
            <a:r>
              <a:rPr lang="en-US" sz="2800" dirty="0">
                <a:latin typeface="Preeti" pitchFamily="2" charset="0"/>
              </a:rPr>
              <a:t>\</a:t>
            </a:r>
            <a:r>
              <a:rPr lang="en-US" sz="2800" dirty="0" err="1">
                <a:latin typeface="Preeti" pitchFamily="2" charset="0"/>
              </a:rPr>
              <a:t>ofË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h:tf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k|fs</a:t>
            </a:r>
            <a:r>
              <a:rPr lang="en-US" sz="2800" dirty="0">
                <a:latin typeface="Preeti" pitchFamily="2" charset="0"/>
              </a:rPr>
              <a:t>[</a:t>
            </a:r>
            <a:r>
              <a:rPr lang="en-US" sz="2800" dirty="0" err="1">
                <a:latin typeface="Preeti" pitchFamily="2" charset="0"/>
              </a:rPr>
              <a:t>lts</a:t>
            </a:r>
            <a:r>
              <a:rPr lang="en-US" sz="2800" dirty="0">
                <a:latin typeface="Preeti" pitchFamily="2" charset="0"/>
              </a:rPr>
              <a:t> / ;</a:t>
            </a:r>
            <a:r>
              <a:rPr lang="en-US" sz="2800" dirty="0" err="1">
                <a:latin typeface="Preeti" pitchFamily="2" charset="0"/>
              </a:rPr>
              <a:t>8s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b'3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6gf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nufot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dfgj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l;lh</a:t>
            </a:r>
            <a:r>
              <a:rPr lang="en-US" sz="2800" dirty="0">
                <a:latin typeface="Preeti" pitchFamily="2" charset="0"/>
              </a:rPr>
              <a:t>{t </a:t>
            </a:r>
            <a:r>
              <a:rPr lang="en-US" sz="2800" dirty="0" err="1">
                <a:latin typeface="Preeti" pitchFamily="2" charset="0"/>
              </a:rPr>
              <a:t>ljkb</a:t>
            </a:r>
            <a:r>
              <a:rPr lang="en-US" sz="2800" dirty="0">
                <a:latin typeface="Preeti" pitchFamily="2" charset="0"/>
              </a:rPr>
              <a:t>\</a:t>
            </a:r>
            <a:r>
              <a:rPr lang="en-US" sz="2800" dirty="0" err="1">
                <a:latin typeface="Preeti" pitchFamily="2" charset="0"/>
              </a:rPr>
              <a:t>x?af6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ljkb</a:t>
            </a:r>
            <a:r>
              <a:rPr lang="en-US" sz="2800" dirty="0">
                <a:latin typeface="Preeti" pitchFamily="2" charset="0"/>
              </a:rPr>
              <a:t>\ </a:t>
            </a:r>
            <a:r>
              <a:rPr lang="en-US" sz="2800" dirty="0" err="1">
                <a:latin typeface="Preeti" pitchFamily="2" charset="0"/>
              </a:rPr>
              <a:t>hf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lvdsf</a:t>
            </a:r>
            <a:r>
              <a:rPr lang="en-US" sz="2800" dirty="0">
                <a:latin typeface="Preeti" pitchFamily="2" charset="0"/>
              </a:rPr>
              <a:t> b[</a:t>
            </a:r>
            <a:r>
              <a:rPr lang="en-US" sz="2800" dirty="0" err="1">
                <a:latin typeface="Preeti" pitchFamily="2" charset="0"/>
              </a:rPr>
              <a:t>li6n</a:t>
            </a:r>
            <a:r>
              <a:rPr lang="en-US" sz="2800" dirty="0">
                <a:latin typeface="Preeti" pitchFamily="2" charset="0"/>
              </a:rPr>
              <a:t>] ;+j]</a:t>
            </a:r>
            <a:r>
              <a:rPr lang="en-US" sz="2800" dirty="0" err="1">
                <a:latin typeface="Preeti" pitchFamily="2" charset="0"/>
              </a:rPr>
              <a:t>bgzLn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tyf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ax'k|sf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ksf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hf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lvdo'Qm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lhNnfsf</a:t>
            </a:r>
            <a:r>
              <a:rPr lang="en-US" sz="2800" dirty="0">
                <a:latin typeface="Preeti" pitchFamily="2" charset="0"/>
              </a:rPr>
              <a:t> ?</a:t>
            </a:r>
            <a:r>
              <a:rPr lang="en-US" sz="2800" dirty="0" err="1">
                <a:latin typeface="Preeti" pitchFamily="2" charset="0"/>
              </a:rPr>
              <a:t>kdf</a:t>
            </a:r>
            <a:r>
              <a:rPr lang="en-US" sz="2800" dirty="0">
                <a:latin typeface="Preeti" pitchFamily="2" charset="0"/>
              </a:rPr>
              <a:t> /x]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 5 . </a:t>
            </a:r>
            <a:endParaRPr lang="en-US" sz="2800" dirty="0" smtClean="0">
              <a:latin typeface="Preeti" pitchFamily="2" charset="0"/>
            </a:endParaRPr>
          </a:p>
          <a:p>
            <a:pPr algn="just">
              <a:buNone/>
            </a:pPr>
            <a:r>
              <a:rPr lang="en-US" sz="2800" dirty="0">
                <a:latin typeface="Preeti" pitchFamily="2" charset="0"/>
              </a:rPr>
              <a:t>	</a:t>
            </a:r>
            <a:r>
              <a:rPr lang="en-US" sz="2800" dirty="0" smtClean="0">
                <a:latin typeface="Preeti" pitchFamily="2" charset="0"/>
              </a:rPr>
              <a:t>o</a:t>
            </a:r>
            <a:r>
              <a:rPr lang="en-US" sz="2800" dirty="0" smtClean="0">
                <a:latin typeface="Preeti" pitchFamily="2" charset="0"/>
              </a:rPr>
              <a:t>; </a:t>
            </a:r>
            <a:r>
              <a:rPr lang="en-US" sz="2800" dirty="0" err="1" smtClean="0">
                <a:latin typeface="Preeti" pitchFamily="2" charset="0"/>
              </a:rPr>
              <a:t>lhNnfdf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klx</a:t>
            </a:r>
            <a:r>
              <a:rPr lang="en-US" sz="2800" dirty="0" smtClean="0">
                <a:latin typeface="Preeti" pitchFamily="2" charset="0"/>
              </a:rPr>
              <a:t>/f],</a:t>
            </a:r>
            <a:r>
              <a:rPr lang="en-US" sz="2800" dirty="0" err="1" smtClean="0">
                <a:latin typeface="Preeti" pitchFamily="2" charset="0"/>
              </a:rPr>
              <a:t>e"Ifo</a:t>
            </a:r>
            <a:r>
              <a:rPr lang="en-US" sz="2800" dirty="0" smtClean="0">
                <a:latin typeface="Preeti" pitchFamily="2" charset="0"/>
              </a:rPr>
              <a:t>, </a:t>
            </a:r>
            <a:r>
              <a:rPr lang="en-US" sz="2800" dirty="0" err="1" smtClean="0">
                <a:latin typeface="Preeti" pitchFamily="2" charset="0"/>
              </a:rPr>
              <a:t>af9L</a:t>
            </a:r>
            <a:r>
              <a:rPr lang="en-US" sz="2800" dirty="0" smtClean="0">
                <a:latin typeface="Preeti" pitchFamily="2" charset="0"/>
              </a:rPr>
              <a:t>, </a:t>
            </a:r>
            <a:r>
              <a:rPr lang="en-US" sz="2800" dirty="0" err="1" smtClean="0">
                <a:latin typeface="Preeti" pitchFamily="2" charset="0"/>
              </a:rPr>
              <a:t>r6</a:t>
            </a:r>
            <a:r>
              <a:rPr lang="en-US" sz="2800" dirty="0" smtClean="0">
                <a:latin typeface="Preeti" pitchFamily="2" charset="0"/>
              </a:rPr>
              <a:t>\ofª, </a:t>
            </a:r>
            <a:r>
              <a:rPr lang="en-US" sz="2800" dirty="0" err="1" smtClean="0">
                <a:latin typeface="Preeti" pitchFamily="2" charset="0"/>
              </a:rPr>
              <a:t>dxfdf</a:t>
            </a:r>
            <a:r>
              <a:rPr lang="en-US" sz="2800" dirty="0" smtClean="0">
                <a:latin typeface="Preeti" pitchFamily="2" charset="0"/>
              </a:rPr>
              <a:t>/L, </a:t>
            </a:r>
            <a:r>
              <a:rPr lang="en-US" sz="2800" dirty="0" err="1" smtClean="0">
                <a:latin typeface="Preeti" pitchFamily="2" charset="0"/>
              </a:rPr>
              <a:t>tyf</a:t>
            </a:r>
            <a:r>
              <a:rPr lang="en-US" sz="2800" dirty="0" smtClean="0">
                <a:latin typeface="Preeti" pitchFamily="2" charset="0"/>
              </a:rPr>
              <a:t> 89]</a:t>
            </a:r>
            <a:r>
              <a:rPr lang="en-US" sz="2800" dirty="0" err="1" smtClean="0">
                <a:latin typeface="Preeti" pitchFamily="2" charset="0"/>
              </a:rPr>
              <a:t>nf</a:t>
            </a:r>
            <a:r>
              <a:rPr lang="en-US" sz="2800" dirty="0" smtClean="0">
                <a:latin typeface="Preeti" pitchFamily="2" charset="0"/>
              </a:rPr>
              <a:t>] / </a:t>
            </a:r>
            <a:r>
              <a:rPr lang="en-US" sz="2800" dirty="0" err="1" smtClean="0">
                <a:latin typeface="Preeti" pitchFamily="2" charset="0"/>
              </a:rPr>
              <a:t>cfunfuL</a:t>
            </a:r>
            <a:r>
              <a:rPr lang="en-US" sz="2800" dirty="0" smtClean="0">
                <a:latin typeface="Preeti" pitchFamily="2" charset="0"/>
              </a:rPr>
              <a:t>, </a:t>
            </a:r>
            <a:r>
              <a:rPr lang="en-US" sz="2800" dirty="0" err="1" smtClean="0">
                <a:latin typeface="Preeti" pitchFamily="2" charset="0"/>
              </a:rPr>
              <a:t>xfjfx</a:t>
            </a:r>
            <a:r>
              <a:rPr lang="en-US" sz="2800" dirty="0" smtClean="0">
                <a:latin typeface="Preeti" pitchFamily="2" charset="0"/>
              </a:rPr>
              <a:t>'/L, </a:t>
            </a:r>
            <a:r>
              <a:rPr lang="en-US" sz="2800" dirty="0" err="1" smtClean="0">
                <a:latin typeface="Preeti" pitchFamily="2" charset="0"/>
              </a:rPr>
              <a:t>cl;gf</a:t>
            </a:r>
            <a:r>
              <a:rPr lang="en-US" sz="2800" dirty="0" smtClean="0">
                <a:latin typeface="Preeti" pitchFamily="2" charset="0"/>
              </a:rPr>
              <a:t>, </a:t>
            </a:r>
            <a:r>
              <a:rPr lang="en-US" sz="2800" dirty="0" err="1" smtClean="0">
                <a:latin typeface="Preeti" pitchFamily="2" charset="0"/>
              </a:rPr>
              <a:t>cflbaf6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jif</a:t>
            </a:r>
            <a:r>
              <a:rPr lang="en-US" sz="2800" dirty="0" smtClean="0">
                <a:latin typeface="Preeti" pitchFamily="2" charset="0"/>
              </a:rPr>
              <a:t>]{</a:t>
            </a:r>
            <a:r>
              <a:rPr lang="en-US" sz="2800" dirty="0" err="1" smtClean="0">
                <a:latin typeface="Preeti" pitchFamily="2" charset="0"/>
              </a:rPr>
              <a:t>gL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ef</a:t>
            </a:r>
            <a:r>
              <a:rPr lang="en-US" sz="2800" dirty="0" smtClean="0">
                <a:latin typeface="Preeti" pitchFamily="2" charset="0"/>
              </a:rPr>
              <a:t>}</a:t>
            </a:r>
            <a:r>
              <a:rPr lang="en-US" sz="2800" dirty="0" err="1" smtClean="0">
                <a:latin typeface="Preeti" pitchFamily="2" charset="0"/>
              </a:rPr>
              <a:t>lts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tyf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dfgljo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Iflt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x'g</a:t>
            </a:r>
            <a:r>
              <a:rPr lang="en-US" sz="2800" dirty="0" smtClean="0">
                <a:latin typeface="Preeti" pitchFamily="2" charset="0"/>
              </a:rPr>
              <a:t>] u/]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] 5 . </a:t>
            </a:r>
            <a:r>
              <a:rPr lang="en-US" sz="2800" dirty="0" err="1" smtClean="0">
                <a:latin typeface="Preeti" pitchFamily="2" charset="0"/>
              </a:rPr>
              <a:t>sdhf</a:t>
            </a:r>
            <a:r>
              <a:rPr lang="en-US" sz="2800" dirty="0" smtClean="0">
                <a:latin typeface="Preeti" pitchFamily="2" charset="0"/>
              </a:rPr>
              <a:t>]/ </a:t>
            </a:r>
            <a:r>
              <a:rPr lang="en-US" sz="2800" dirty="0" err="1" smtClean="0">
                <a:latin typeface="Preeti" pitchFamily="2" charset="0"/>
              </a:rPr>
              <a:t>e'jgf</a:t>
            </a:r>
            <a:r>
              <a:rPr lang="en-US" sz="2800" dirty="0" smtClean="0">
                <a:latin typeface="Preeti" pitchFamily="2" charset="0"/>
              </a:rPr>
              <a:t>]6 / </a:t>
            </a:r>
            <a:r>
              <a:rPr lang="en-US" sz="2800" dirty="0" err="1" smtClean="0">
                <a:latin typeface="Preeti" pitchFamily="2" charset="0"/>
              </a:rPr>
              <a:t>cJojl:yt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ljsf;sf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sfo</a:t>
            </a:r>
            <a:r>
              <a:rPr lang="en-US" sz="2800" dirty="0" smtClean="0">
                <a:latin typeface="Preeti" pitchFamily="2" charset="0"/>
              </a:rPr>
              <a:t>{</a:t>
            </a:r>
            <a:r>
              <a:rPr lang="en-US" sz="2800" dirty="0" err="1" smtClean="0">
                <a:latin typeface="Preeti" pitchFamily="2" charset="0"/>
              </a:rPr>
              <a:t>x?n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ubf</a:t>
            </a:r>
            <a:r>
              <a:rPr lang="en-US" sz="2800" dirty="0" smtClean="0">
                <a:latin typeface="Preeti" pitchFamily="2" charset="0"/>
              </a:rPr>
              <a:t>{ </a:t>
            </a:r>
            <a:r>
              <a:rPr lang="en-US" sz="2800" dirty="0" err="1" smtClean="0">
                <a:latin typeface="Preeti" pitchFamily="2" charset="0"/>
              </a:rPr>
              <a:t>klg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ljkb</a:t>
            </a:r>
            <a:r>
              <a:rPr lang="en-US" sz="2800" dirty="0" smtClean="0">
                <a:latin typeface="Preeti" pitchFamily="2" charset="0"/>
              </a:rPr>
              <a:t>\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36gfx</a:t>
            </a:r>
            <a:r>
              <a:rPr lang="en-US" sz="2800" dirty="0" smtClean="0">
                <a:latin typeface="Preeti" pitchFamily="2" charset="0"/>
              </a:rPr>
              <a:t>? </a:t>
            </a:r>
            <a:r>
              <a:rPr lang="en-US" sz="2800" dirty="0" err="1" smtClean="0">
                <a:latin typeface="Preeti" pitchFamily="2" charset="0"/>
              </a:rPr>
              <a:t>k|To</a:t>
            </a:r>
            <a:r>
              <a:rPr lang="en-US" sz="2800" dirty="0" smtClean="0">
                <a:latin typeface="Preeti" pitchFamily="2" charset="0"/>
              </a:rPr>
              <a:t>]s </a:t>
            </a:r>
            <a:r>
              <a:rPr lang="en-US" sz="2800" dirty="0" err="1" smtClean="0">
                <a:latin typeface="Preeti" pitchFamily="2" charset="0"/>
              </a:rPr>
              <a:t>jif</a:t>
            </a:r>
            <a:r>
              <a:rPr lang="en-US" sz="2800" dirty="0" smtClean="0">
                <a:latin typeface="Preeti" pitchFamily="2" charset="0"/>
              </a:rPr>
              <a:t>{ a[</a:t>
            </a:r>
            <a:r>
              <a:rPr lang="en-US" sz="2800" dirty="0" err="1" smtClean="0">
                <a:latin typeface="Preeti" pitchFamily="2" charset="0"/>
              </a:rPr>
              <a:t>l4</a:t>
            </a:r>
            <a:r>
              <a:rPr lang="en-US" sz="2800" dirty="0" smtClean="0">
                <a:latin typeface="Preeti" pitchFamily="2" charset="0"/>
              </a:rPr>
              <a:t> e}/x]</a:t>
            </a:r>
            <a:r>
              <a:rPr lang="en-US" sz="2800" dirty="0" err="1" smtClean="0">
                <a:latin typeface="Preeti" pitchFamily="2" charset="0"/>
              </a:rPr>
              <a:t>sf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5g</a:t>
            </a:r>
            <a:r>
              <a:rPr lang="en-US" sz="2800" dirty="0" smtClean="0">
                <a:latin typeface="Preeti" pitchFamily="2" charset="0"/>
              </a:rPr>
              <a:t>\ . </a:t>
            </a:r>
            <a:r>
              <a:rPr lang="en-US" sz="2800" dirty="0" err="1" smtClean="0">
                <a:latin typeface="Preeti" pitchFamily="2" charset="0"/>
              </a:rPr>
              <a:t>lj</a:t>
            </a:r>
            <a:r>
              <a:rPr lang="en-US" sz="2800" dirty="0" smtClean="0">
                <a:latin typeface="Preeti" pitchFamily="2" charset="0"/>
              </a:rPr>
              <a:t>=;+= @)&amp;! ;fn ;</a:t>
            </a:r>
            <a:r>
              <a:rPr lang="en-US" sz="2800" dirty="0" err="1" smtClean="0">
                <a:latin typeface="Preeti" pitchFamily="2" charset="0"/>
              </a:rPr>
              <a:t>fpg</a:t>
            </a:r>
            <a:r>
              <a:rPr lang="en-US" sz="2800" dirty="0" smtClean="0">
                <a:latin typeface="Preeti" pitchFamily="2" charset="0"/>
              </a:rPr>
              <a:t> !&amp; </a:t>
            </a:r>
            <a:r>
              <a:rPr lang="en-US" sz="2800" dirty="0" err="1" smtClean="0">
                <a:latin typeface="Preeti" pitchFamily="2" charset="0"/>
              </a:rPr>
              <a:t>ut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l;Gw'kfNrf</a:t>
            </a:r>
            <a:r>
              <a:rPr lang="en-US" sz="2800" dirty="0" smtClean="0">
                <a:latin typeface="Preeti" pitchFamily="2" charset="0"/>
              </a:rPr>
              <a:t>]</a:t>
            </a:r>
            <a:r>
              <a:rPr lang="en-US" sz="2800" dirty="0" err="1" smtClean="0">
                <a:latin typeface="Preeti" pitchFamily="2" charset="0"/>
              </a:rPr>
              <a:t>ssf</a:t>
            </a:r>
            <a:r>
              <a:rPr lang="en-US" sz="2800" dirty="0" smtClean="0">
                <a:latin typeface="Preeti" pitchFamily="2" charset="0"/>
              </a:rPr>
              <a:t>] h'/]</a:t>
            </a:r>
            <a:r>
              <a:rPr lang="en-US" sz="2800" dirty="0" err="1" smtClean="0">
                <a:latin typeface="Preeti" pitchFamily="2" charset="0"/>
              </a:rPr>
              <a:t>df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uPsf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klx</a:t>
            </a:r>
            <a:r>
              <a:rPr lang="en-US" sz="2800" dirty="0" smtClean="0">
                <a:latin typeface="Preeti" pitchFamily="2" charset="0"/>
              </a:rPr>
              <a:t>/f]</a:t>
            </a:r>
            <a:r>
              <a:rPr lang="en-US" sz="2800" dirty="0" err="1" smtClean="0">
                <a:latin typeface="Preeti" pitchFamily="2" charset="0"/>
              </a:rPr>
              <a:t>df</a:t>
            </a:r>
            <a:r>
              <a:rPr lang="en-US" sz="2800" dirty="0" smtClean="0">
                <a:latin typeface="Preeti" pitchFamily="2" charset="0"/>
              </a:rPr>
              <a:t> k/L !%^ </a:t>
            </a:r>
            <a:r>
              <a:rPr lang="en-US" sz="2800" dirty="0" err="1" smtClean="0">
                <a:latin typeface="Preeti" pitchFamily="2" charset="0"/>
              </a:rPr>
              <a:t>hgfn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Hofg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u'dfP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sof</a:t>
            </a:r>
            <a:r>
              <a:rPr lang="en-US" sz="2800" dirty="0" smtClean="0">
                <a:latin typeface="Preeti" pitchFamily="2" charset="0"/>
              </a:rPr>
              <a:t>} </a:t>
            </a:r>
            <a:r>
              <a:rPr lang="en-US" sz="2800" dirty="0" err="1" smtClean="0">
                <a:latin typeface="Preeti" pitchFamily="2" charset="0"/>
              </a:rPr>
              <a:t>hgf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3fOt</a:t>
            </a:r>
            <a:r>
              <a:rPr lang="en-US" sz="2800" dirty="0" smtClean="0">
                <a:latin typeface="Preeti" pitchFamily="2" charset="0"/>
              </a:rPr>
              <a:t>] </a:t>
            </a:r>
            <a:r>
              <a:rPr lang="en-US" sz="2800" dirty="0" err="1" smtClean="0">
                <a:latin typeface="Preeti" pitchFamily="2" charset="0"/>
              </a:rPr>
              <a:t>eP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eg</a:t>
            </a:r>
            <a:r>
              <a:rPr lang="en-US" sz="2800" dirty="0" smtClean="0">
                <a:latin typeface="Preeti" pitchFamily="2" charset="0"/>
              </a:rPr>
              <a:t>] ;of} </a:t>
            </a:r>
            <a:r>
              <a:rPr lang="en-US" sz="2800" dirty="0" err="1" smtClean="0">
                <a:latin typeface="Preeti" pitchFamily="2" charset="0"/>
              </a:rPr>
              <a:t>kl</a:t>
            </a:r>
            <a:r>
              <a:rPr lang="en-US" sz="2800" dirty="0" smtClean="0">
                <a:latin typeface="Preeti" pitchFamily="2" charset="0"/>
              </a:rPr>
              <a:t>/</a:t>
            </a:r>
            <a:r>
              <a:rPr lang="en-US" sz="2800" dirty="0" err="1" smtClean="0">
                <a:latin typeface="Preeti" pitchFamily="2" charset="0"/>
              </a:rPr>
              <a:t>jf</a:t>
            </a:r>
            <a:r>
              <a:rPr lang="en-US" sz="2800" dirty="0" smtClean="0">
                <a:latin typeface="Preeti" pitchFamily="2" charset="0"/>
              </a:rPr>
              <a:t>/ </a:t>
            </a:r>
            <a:r>
              <a:rPr lang="en-US" sz="2800" dirty="0" err="1" smtClean="0">
                <a:latin typeface="Preeti" pitchFamily="2" charset="0"/>
              </a:rPr>
              <a:t>lj:yflkt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eP</a:t>
            </a:r>
            <a:r>
              <a:rPr lang="en-US" sz="2800" dirty="0" smtClean="0">
                <a:latin typeface="Preeti" pitchFamily="2" charset="0"/>
              </a:rPr>
              <a:t> . </a:t>
            </a:r>
            <a:endParaRPr lang="en-US" sz="2800" dirty="0">
              <a:latin typeface="Preeti" pitchFamily="2" charset="0"/>
            </a:endParaRP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8991600" cy="6705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smtClean="0">
                <a:latin typeface="Preeti" pitchFamily="2" charset="0"/>
              </a:rPr>
              <a:t>	o</a:t>
            </a:r>
            <a:r>
              <a:rPr lang="en-US" sz="2800" dirty="0">
                <a:latin typeface="Preeti" pitchFamily="2" charset="0"/>
              </a:rPr>
              <a:t>;}u/L  </a:t>
            </a:r>
            <a:r>
              <a:rPr lang="en-US" sz="2800" dirty="0" err="1" smtClean="0">
                <a:latin typeface="Preeti" pitchFamily="2" charset="0"/>
              </a:rPr>
              <a:t>uf</a:t>
            </a:r>
            <a:r>
              <a:rPr lang="en-US" sz="2800" dirty="0" smtClean="0">
                <a:latin typeface="Preeti" pitchFamily="2" charset="0"/>
              </a:rPr>
              <a:t>]/</a:t>
            </a:r>
            <a:r>
              <a:rPr lang="en-US" sz="2800" dirty="0" err="1" smtClean="0">
                <a:latin typeface="Preeti" pitchFamily="2" charset="0"/>
              </a:rPr>
              <a:t>vfsf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jf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kfs</a:t>
            </a:r>
            <a:r>
              <a:rPr lang="en-US" sz="2800" dirty="0">
                <a:latin typeface="Preeti" pitchFamily="2" charset="0"/>
              </a:rPr>
              <a:t> s]</a:t>
            </a:r>
            <a:r>
              <a:rPr lang="en-US" sz="2800" dirty="0" err="1">
                <a:latin typeface="Preeti" pitchFamily="2" charset="0"/>
              </a:rPr>
              <a:t>G›ljGb</a:t>
            </a:r>
            <a:r>
              <a:rPr lang="en-US" sz="2800" dirty="0">
                <a:latin typeface="Preeti" pitchFamily="2" charset="0"/>
              </a:rPr>
              <a:t>'  </a:t>
            </a:r>
            <a:r>
              <a:rPr lang="en-US" sz="2800" dirty="0" err="1">
                <a:latin typeface="Preeti" pitchFamily="2" charset="0"/>
              </a:rPr>
              <a:t>eP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err="1">
                <a:latin typeface="Preeti" pitchFamily="2" charset="0"/>
              </a:rPr>
              <a:t>uPsf</a:t>
            </a:r>
            <a:r>
              <a:rPr lang="en-US" sz="2800" dirty="0">
                <a:latin typeface="Preeti" pitchFamily="2" charset="0"/>
              </a:rPr>
              <a:t>]  la=; @)&amp;@ ;</a:t>
            </a:r>
            <a:r>
              <a:rPr lang="en-US" sz="2800" dirty="0" err="1">
                <a:latin typeface="Preeti" pitchFamily="2" charset="0"/>
              </a:rPr>
              <a:t>fnsf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e"sDkn</a:t>
            </a:r>
            <a:r>
              <a:rPr lang="en-US" sz="2800" dirty="0">
                <a:latin typeface="Preeti" pitchFamily="2" charset="0"/>
              </a:rPr>
              <a:t>]  ;j}</a:t>
            </a:r>
            <a:r>
              <a:rPr lang="en-US" sz="2800" dirty="0" err="1">
                <a:latin typeface="Preeti" pitchFamily="2" charset="0"/>
              </a:rPr>
              <a:t>eGbf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al9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dfgjLo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tyf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ef</a:t>
            </a:r>
            <a:r>
              <a:rPr lang="en-US" sz="2800" dirty="0">
                <a:latin typeface="Preeti" pitchFamily="2" charset="0"/>
              </a:rPr>
              <a:t>}</a:t>
            </a:r>
            <a:r>
              <a:rPr lang="en-US" sz="2800" dirty="0" err="1">
                <a:latin typeface="Preeti" pitchFamily="2" charset="0"/>
              </a:rPr>
              <a:t>lts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Iflt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klg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l;Gw'kfNrf</a:t>
            </a:r>
            <a:r>
              <a:rPr lang="en-US" sz="2800" dirty="0">
                <a:latin typeface="Preeti" pitchFamily="2" charset="0"/>
              </a:rPr>
              <a:t>]s </a:t>
            </a:r>
            <a:r>
              <a:rPr lang="en-US" sz="2800" dirty="0" err="1">
                <a:latin typeface="Preeti" pitchFamily="2" charset="0"/>
              </a:rPr>
              <a:t>lhNnfdf</a:t>
            </a:r>
            <a:r>
              <a:rPr lang="en-US" sz="2800" dirty="0">
                <a:latin typeface="Preeti" pitchFamily="2" charset="0"/>
              </a:rPr>
              <a:t> g} </a:t>
            </a:r>
            <a:r>
              <a:rPr lang="en-US" sz="2800" dirty="0" err="1">
                <a:latin typeface="Preeti" pitchFamily="2" charset="0"/>
              </a:rPr>
              <a:t>eof</a:t>
            </a:r>
            <a:r>
              <a:rPr lang="en-US" sz="2800" dirty="0">
                <a:latin typeface="Preeti" pitchFamily="2" charset="0"/>
              </a:rPr>
              <a:t>] . </a:t>
            </a:r>
            <a:r>
              <a:rPr lang="en-US" sz="2800" dirty="0" err="1">
                <a:latin typeface="Preeti" pitchFamily="2" charset="0"/>
              </a:rPr>
              <a:t>lj</a:t>
            </a:r>
            <a:r>
              <a:rPr lang="en-US" sz="2800" dirty="0">
                <a:latin typeface="Preeti" pitchFamily="2" charset="0"/>
              </a:rPr>
              <a:t>=; @)&amp;$ ;</a:t>
            </a:r>
            <a:r>
              <a:rPr lang="en-US" sz="2800" dirty="0" err="1">
                <a:latin typeface="Preeti" pitchFamily="2" charset="0"/>
              </a:rPr>
              <a:t>fnsf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aiff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bdf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lrgsf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vf;f</a:t>
            </a:r>
            <a:r>
              <a:rPr lang="en-US" sz="2800" dirty="0">
                <a:latin typeface="Preeti" pitchFamily="2" charset="0"/>
              </a:rPr>
              <a:t> j/</a:t>
            </a:r>
            <a:r>
              <a:rPr lang="en-US" sz="2800" dirty="0" err="1">
                <a:latin typeface="Preeti" pitchFamily="2" charset="0"/>
              </a:rPr>
              <a:t>Lk</a:t>
            </a:r>
            <a:r>
              <a:rPr lang="en-US" sz="2800" dirty="0">
                <a:latin typeface="Preeti" pitchFamily="2" charset="0"/>
              </a:rPr>
              <a:t>/L </a:t>
            </a:r>
            <a:r>
              <a:rPr lang="en-US" sz="2800" dirty="0" err="1">
                <a:latin typeface="Preeti" pitchFamily="2" charset="0"/>
              </a:rPr>
              <a:t>7"nf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aiff</a:t>
            </a:r>
            <a:r>
              <a:rPr lang="en-US" sz="2800" dirty="0">
                <a:latin typeface="Preeti" pitchFamily="2" charset="0"/>
              </a:rPr>
              <a:t>{b </a:t>
            </a:r>
            <a:r>
              <a:rPr lang="en-US" sz="2800" dirty="0" err="1">
                <a:latin typeface="Preeti" pitchFamily="2" charset="0"/>
              </a:rPr>
              <a:t>eof</a:t>
            </a:r>
            <a:r>
              <a:rPr lang="en-US" sz="2800" dirty="0">
                <a:latin typeface="Preeti" pitchFamily="2" charset="0"/>
              </a:rPr>
              <a:t>] / </a:t>
            </a:r>
            <a:r>
              <a:rPr lang="en-US" sz="2800" dirty="0" err="1">
                <a:latin typeface="Preeti" pitchFamily="2" charset="0"/>
              </a:rPr>
              <a:t>ef</a:t>
            </a:r>
            <a:r>
              <a:rPr lang="en-US" sz="2800" dirty="0">
                <a:latin typeface="Preeti" pitchFamily="2" charset="0"/>
              </a:rPr>
              <a:t>]6]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zLdf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af9L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cfP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err="1">
                <a:latin typeface="Preeti" pitchFamily="2" charset="0"/>
              </a:rPr>
              <a:t>lhNnfsf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lnlkª,tftf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kfgL</a:t>
            </a:r>
            <a:r>
              <a:rPr lang="en-US" sz="2800" dirty="0">
                <a:latin typeface="Preeti" pitchFamily="2" charset="0"/>
              </a:rPr>
              <a:t> / 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]bf/L If]</a:t>
            </a:r>
            <a:r>
              <a:rPr lang="en-US" sz="2800" dirty="0" err="1">
                <a:latin typeface="Preeti" pitchFamily="2" charset="0"/>
              </a:rPr>
              <a:t>qdf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7"nf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ef</a:t>
            </a:r>
            <a:r>
              <a:rPr lang="en-US" sz="2800" dirty="0">
                <a:latin typeface="Preeti" pitchFamily="2" charset="0"/>
              </a:rPr>
              <a:t>}</a:t>
            </a:r>
            <a:r>
              <a:rPr lang="en-US" sz="2800" dirty="0" err="1">
                <a:latin typeface="Preeti" pitchFamily="2" charset="0"/>
              </a:rPr>
              <a:t>lts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Iflt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eof</a:t>
            </a:r>
            <a:r>
              <a:rPr lang="en-US" sz="2800" dirty="0">
                <a:latin typeface="Preeti" pitchFamily="2" charset="0"/>
              </a:rPr>
              <a:t>] . </a:t>
            </a:r>
            <a:r>
              <a:rPr lang="en-US" sz="2800" dirty="0" err="1">
                <a:latin typeface="Preeti" pitchFamily="2" charset="0"/>
              </a:rPr>
              <a:t>lj</a:t>
            </a:r>
            <a:r>
              <a:rPr lang="en-US" sz="2800" dirty="0">
                <a:latin typeface="Preeti" pitchFamily="2" charset="0"/>
              </a:rPr>
              <a:t>=; @)&amp;%÷@)&amp;^ </a:t>
            </a:r>
            <a:r>
              <a:rPr lang="en-US" sz="2800" dirty="0" err="1">
                <a:latin typeface="Preeti" pitchFamily="2" charset="0"/>
              </a:rPr>
              <a:t>df</a:t>
            </a:r>
            <a:r>
              <a:rPr lang="en-US" sz="2800" dirty="0">
                <a:latin typeface="Preeti" pitchFamily="2" charset="0"/>
              </a:rPr>
              <a:t> ;d]t </a:t>
            </a:r>
            <a:r>
              <a:rPr lang="en-US" sz="2800" dirty="0" err="1">
                <a:latin typeface="Preeti" pitchFamily="2" charset="0"/>
              </a:rPr>
              <a:t>7'nf</a:t>
            </a:r>
            <a:r>
              <a:rPr lang="en-US" sz="2800" dirty="0">
                <a:latin typeface="Preeti" pitchFamily="2" charset="0"/>
              </a:rPr>
              <a:t> –</a:t>
            </a:r>
            <a:r>
              <a:rPr lang="en-US" sz="2800" dirty="0" err="1">
                <a:latin typeface="Preeti" pitchFamily="2" charset="0"/>
              </a:rPr>
              <a:t>7'nf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8s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b'3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6gf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lxtsf</a:t>
            </a:r>
            <a:r>
              <a:rPr lang="en-US" sz="2800" dirty="0">
                <a:latin typeface="Preeti" pitchFamily="2" charset="0"/>
              </a:rPr>
              <a:t> u}/</a:t>
            </a:r>
            <a:r>
              <a:rPr lang="en-US" sz="2800" dirty="0" err="1">
                <a:latin typeface="Preeti" pitchFamily="2" charset="0"/>
              </a:rPr>
              <a:t>k|fs</a:t>
            </a:r>
            <a:r>
              <a:rPr lang="en-US" sz="2800" dirty="0">
                <a:latin typeface="Preeti" pitchFamily="2" charset="0"/>
              </a:rPr>
              <a:t>[</a:t>
            </a:r>
            <a:r>
              <a:rPr lang="en-US" sz="2800" dirty="0" err="1">
                <a:latin typeface="Preeti" pitchFamily="2" charset="0"/>
              </a:rPr>
              <a:t>lts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lxt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k|fs</a:t>
            </a:r>
            <a:r>
              <a:rPr lang="en-US" sz="2800" dirty="0">
                <a:latin typeface="Preeti" pitchFamily="2" charset="0"/>
              </a:rPr>
              <a:t>[</a:t>
            </a:r>
            <a:r>
              <a:rPr lang="en-US" sz="2800" dirty="0" err="1">
                <a:latin typeface="Preeti" pitchFamily="2" charset="0"/>
              </a:rPr>
              <a:t>lts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ljkb</a:t>
            </a:r>
            <a:r>
              <a:rPr lang="en-US" sz="2800" dirty="0">
                <a:latin typeface="Preeti" pitchFamily="2" charset="0"/>
              </a:rPr>
              <a:t>\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36gf</a:t>
            </a:r>
            <a:r>
              <a:rPr lang="en-US" sz="2800" dirty="0">
                <a:latin typeface="Preeti" pitchFamily="2" charset="0"/>
              </a:rPr>
              <a:t>  </a:t>
            </a:r>
            <a:r>
              <a:rPr lang="en-US" sz="2800" dirty="0" err="1">
                <a:latin typeface="Preeti" pitchFamily="2" charset="0"/>
              </a:rPr>
              <a:t>eP</a:t>
            </a:r>
            <a:r>
              <a:rPr lang="en-US" sz="2800" dirty="0">
                <a:latin typeface="Preeti" pitchFamily="2" charset="0"/>
              </a:rPr>
              <a:t> . </a:t>
            </a:r>
            <a:r>
              <a:rPr lang="en-US" sz="2800" dirty="0" err="1">
                <a:latin typeface="Preeti" pitchFamily="2" charset="0"/>
              </a:rPr>
              <a:t>lj</a:t>
            </a:r>
            <a:r>
              <a:rPr lang="en-US" sz="2800" dirty="0">
                <a:latin typeface="Preeti" pitchFamily="2" charset="0"/>
              </a:rPr>
              <a:t>=; @)&amp;&amp; 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z'¿jft</a:t>
            </a:r>
            <a:r>
              <a:rPr lang="en-US" sz="2800" dirty="0">
                <a:latin typeface="Preeti" pitchFamily="2" charset="0"/>
              </a:rPr>
              <a:t> b]</a:t>
            </a:r>
            <a:r>
              <a:rPr lang="en-US" sz="2800" dirty="0" err="1">
                <a:latin typeface="Preeti" pitchFamily="2" charset="0"/>
              </a:rPr>
              <a:t>lv</a:t>
            </a:r>
            <a:r>
              <a:rPr lang="en-US" sz="2800" dirty="0">
                <a:latin typeface="Preeti" pitchFamily="2" charset="0"/>
              </a:rPr>
              <a:t> g} o; </a:t>
            </a:r>
            <a:r>
              <a:rPr lang="en-US" sz="2800" dirty="0" err="1">
                <a:latin typeface="Preeti" pitchFamily="2" charset="0"/>
              </a:rPr>
              <a:t>lhNnfsf</a:t>
            </a:r>
            <a:r>
              <a:rPr lang="en-US" sz="2800" dirty="0">
                <a:latin typeface="Preeti" pitchFamily="2" charset="0"/>
              </a:rPr>
              <a:t> ;j} :</a:t>
            </a:r>
            <a:r>
              <a:rPr lang="en-US" sz="2800" dirty="0" err="1">
                <a:latin typeface="Preeti" pitchFamily="2" charset="0"/>
              </a:rPr>
              <a:t>yfgLo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txdf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s'g</a:t>
            </a:r>
            <a:r>
              <a:rPr lang="en-US" sz="2800" dirty="0">
                <a:latin typeface="Preeti" pitchFamily="2" charset="0"/>
              </a:rPr>
              <a:t>} g </a:t>
            </a:r>
            <a:r>
              <a:rPr lang="en-US" sz="2800" dirty="0" err="1">
                <a:latin typeface="Preeti" pitchFamily="2" charset="0"/>
              </a:rPr>
              <a:t>s'g</a:t>
            </a:r>
            <a:r>
              <a:rPr lang="en-US" sz="2800" dirty="0">
                <a:latin typeface="Preeti" pitchFamily="2" charset="0"/>
              </a:rPr>
              <a:t>} </a:t>
            </a:r>
            <a:r>
              <a:rPr lang="en-US" sz="2800" dirty="0" err="1">
                <a:latin typeface="Preeti" pitchFamily="2" charset="0"/>
              </a:rPr>
              <a:t>k|sf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ljkb</a:t>
            </a:r>
            <a:r>
              <a:rPr lang="en-US" sz="2800" dirty="0">
                <a:latin typeface="Preeti" pitchFamily="2" charset="0"/>
              </a:rPr>
              <a:t>\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36gfx</a:t>
            </a:r>
            <a:r>
              <a:rPr lang="en-US" sz="2800" dirty="0">
                <a:latin typeface="Preeti" pitchFamily="2" charset="0"/>
              </a:rPr>
              <a:t>? </a:t>
            </a:r>
            <a:r>
              <a:rPr lang="en-US" sz="2800" dirty="0" err="1">
                <a:latin typeface="Preeti" pitchFamily="2" charset="0"/>
              </a:rPr>
              <a:t>eP</a:t>
            </a:r>
            <a:r>
              <a:rPr lang="en-US" sz="2800" dirty="0">
                <a:latin typeface="Preeti" pitchFamily="2" charset="0"/>
              </a:rPr>
              <a:t> .  </a:t>
            </a:r>
            <a:r>
              <a:rPr lang="en-US" sz="2800" dirty="0" err="1">
                <a:latin typeface="Preeti" pitchFamily="2" charset="0"/>
              </a:rPr>
              <a:t>ljz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iful</a:t>
            </a:r>
            <a:r>
              <a:rPr lang="en-US" sz="2800" dirty="0">
                <a:latin typeface="Preeti" pitchFamily="2" charset="0"/>
              </a:rPr>
              <a:t>/ @)&amp;&amp; </a:t>
            </a:r>
            <a:r>
              <a:rPr lang="en-US" sz="2800" dirty="0" err="1">
                <a:latin typeface="Preeti" pitchFamily="2" charset="0"/>
              </a:rPr>
              <a:t>c;f9</a:t>
            </a:r>
            <a:r>
              <a:rPr lang="en-US" sz="2800" dirty="0">
                <a:latin typeface="Preeti" pitchFamily="2" charset="0"/>
              </a:rPr>
              <a:t> @% </a:t>
            </a:r>
            <a:r>
              <a:rPr lang="en-US" sz="2800" dirty="0" err="1">
                <a:latin typeface="Preeti" pitchFamily="2" charset="0"/>
              </a:rPr>
              <a:t>ut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afx|la</a:t>
            </a:r>
            <a:r>
              <a:rPr lang="en-US" sz="2800" dirty="0">
                <a:latin typeface="Preeti" pitchFamily="2" charset="0"/>
              </a:rPr>
              <a:t>;] </a:t>
            </a:r>
            <a:r>
              <a:rPr lang="en-US" sz="2800" dirty="0" err="1">
                <a:latin typeface="Preeti" pitchFamily="2" charset="0"/>
              </a:rPr>
              <a:t>gu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kflnsfsf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hDa</a:t>
            </a:r>
            <a:r>
              <a:rPr lang="en-US" sz="2800" dirty="0">
                <a:latin typeface="Preeti" pitchFamily="2" charset="0"/>
              </a:rPr>
              <a:t>' / </a:t>
            </a:r>
            <a:r>
              <a:rPr lang="en-US" sz="2800" dirty="0" err="1">
                <a:latin typeface="Preeti" pitchFamily="2" charset="0"/>
              </a:rPr>
              <a:t>ef</a:t>
            </a:r>
            <a:r>
              <a:rPr lang="en-US" sz="2800" dirty="0">
                <a:latin typeface="Preeti" pitchFamily="2" charset="0"/>
              </a:rPr>
              <a:t>]6]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zL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ufpkflnsfsf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gofF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k'n</a:t>
            </a:r>
            <a:r>
              <a:rPr lang="en-US" sz="2800" dirty="0">
                <a:latin typeface="Preeti" pitchFamily="2" charset="0"/>
              </a:rPr>
              <a:t>, </a:t>
            </a:r>
            <a:r>
              <a:rPr lang="en-US" sz="2800" dirty="0" err="1">
                <a:latin typeface="Preeti" pitchFamily="2" charset="0"/>
              </a:rPr>
              <a:t>a'nsf</a:t>
            </a:r>
            <a:r>
              <a:rPr lang="en-US" sz="2800" dirty="0">
                <a:latin typeface="Preeti" pitchFamily="2" charset="0"/>
              </a:rPr>
              <a:t>]6] / </a:t>
            </a:r>
            <a:r>
              <a:rPr lang="en-US" sz="2800" dirty="0" err="1">
                <a:latin typeface="Preeti" pitchFamily="2" charset="0"/>
              </a:rPr>
              <a:t>nfrf</a:t>
            </a:r>
            <a:r>
              <a:rPr lang="en-US" sz="2800" dirty="0">
                <a:latin typeface="Preeti" pitchFamily="2" charset="0"/>
              </a:rPr>
              <a:t>{ If]</a:t>
            </a:r>
            <a:r>
              <a:rPr lang="en-US" sz="2800" dirty="0" err="1">
                <a:latin typeface="Preeti" pitchFamily="2" charset="0"/>
              </a:rPr>
              <a:t>qdf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af9L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klx</a:t>
            </a:r>
            <a:r>
              <a:rPr lang="en-US" sz="2800" dirty="0">
                <a:latin typeface="Preeti" pitchFamily="2" charset="0"/>
              </a:rPr>
              <a:t>/f] </a:t>
            </a:r>
            <a:r>
              <a:rPr lang="en-US" sz="2800" dirty="0" err="1">
                <a:latin typeface="Preeti" pitchFamily="2" charset="0"/>
              </a:rPr>
              <a:t>cfP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err="1">
                <a:latin typeface="Preeti" pitchFamily="2" charset="0"/>
              </a:rPr>
              <a:t>dfgjLo</a:t>
            </a:r>
            <a:r>
              <a:rPr lang="en-US" sz="2800" dirty="0">
                <a:latin typeface="Preeti" pitchFamily="2" charset="0"/>
              </a:rPr>
              <a:t> / </a:t>
            </a:r>
            <a:r>
              <a:rPr lang="en-US" sz="2800" dirty="0" err="1">
                <a:latin typeface="Preeti" pitchFamily="2" charset="0"/>
              </a:rPr>
              <a:t>ef</a:t>
            </a:r>
            <a:r>
              <a:rPr lang="en-US" sz="2800" dirty="0">
                <a:latin typeface="Preeti" pitchFamily="2" charset="0"/>
              </a:rPr>
              <a:t>}</a:t>
            </a:r>
            <a:r>
              <a:rPr lang="en-US" sz="2800" dirty="0" err="1">
                <a:latin typeface="Preeti" pitchFamily="2" charset="0"/>
              </a:rPr>
              <a:t>lts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Iflt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eof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eg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c;f</a:t>
            </a:r>
            <a:r>
              <a:rPr lang="en-US" sz="2800" dirty="0">
                <a:latin typeface="Preeti" pitchFamily="2" charset="0"/>
              </a:rPr>
              <a:t>/ @^ </a:t>
            </a:r>
            <a:r>
              <a:rPr lang="en-US" sz="2800" dirty="0" err="1">
                <a:latin typeface="Preeti" pitchFamily="2" charset="0"/>
              </a:rPr>
              <a:t>ut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h'un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uf</a:t>
            </a:r>
            <a:r>
              <a:rPr lang="en-US" sz="2800" dirty="0">
                <a:latin typeface="Preeti" pitchFamily="2" charset="0"/>
              </a:rPr>
              <a:t>=</a:t>
            </a:r>
            <a:r>
              <a:rPr lang="en-US" sz="2800" dirty="0" err="1">
                <a:latin typeface="Preeti" pitchFamily="2" charset="0"/>
              </a:rPr>
              <a:t>kf</a:t>
            </a:r>
            <a:r>
              <a:rPr lang="en-US" sz="2800" dirty="0">
                <a:latin typeface="Preeti" pitchFamily="2" charset="0"/>
              </a:rPr>
              <a:t>–@ ;</a:t>
            </a:r>
            <a:r>
              <a:rPr lang="en-US" sz="2800" dirty="0" err="1">
                <a:latin typeface="Preeti" pitchFamily="2" charset="0"/>
              </a:rPr>
              <a:t>fgf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gfDkmf</a:t>
            </a:r>
            <a:r>
              <a:rPr lang="en-US" sz="2800" dirty="0">
                <a:latin typeface="Preeti" pitchFamily="2" charset="0"/>
              </a:rPr>
              <a:t>, </a:t>
            </a:r>
            <a:r>
              <a:rPr lang="en-US" sz="2800" dirty="0" err="1">
                <a:latin typeface="Preeti" pitchFamily="2" charset="0"/>
              </a:rPr>
              <a:t>c;f</a:t>
            </a:r>
            <a:r>
              <a:rPr lang="en-US" sz="2800" dirty="0">
                <a:latin typeface="Preeti" pitchFamily="2" charset="0"/>
              </a:rPr>
              <a:t>/ @* </a:t>
            </a:r>
            <a:r>
              <a:rPr lang="en-US" sz="2800" dirty="0" err="1">
                <a:latin typeface="Preeti" pitchFamily="2" charset="0"/>
              </a:rPr>
              <a:t>ut</a:t>
            </a:r>
            <a:r>
              <a:rPr lang="en-US" sz="2800" dirty="0">
                <a:latin typeface="Preeti" pitchFamily="2" charset="0"/>
              </a:rPr>
              <a:t>] x]</a:t>
            </a:r>
            <a:r>
              <a:rPr lang="en-US" sz="2800" dirty="0" err="1">
                <a:latin typeface="Preeti" pitchFamily="2" charset="0"/>
              </a:rPr>
              <a:t>nDa</a:t>
            </a:r>
            <a:r>
              <a:rPr lang="en-US" sz="2800" dirty="0">
                <a:latin typeface="Preeti" pitchFamily="2" charset="0"/>
              </a:rPr>
              <a:t>' </a:t>
            </a:r>
            <a:r>
              <a:rPr lang="en-US" sz="2800" dirty="0" err="1">
                <a:latin typeface="Preeti" pitchFamily="2" charset="0"/>
              </a:rPr>
              <a:t>uf</a:t>
            </a:r>
            <a:r>
              <a:rPr lang="en-US" sz="2800" dirty="0">
                <a:latin typeface="Preeti" pitchFamily="2" charset="0"/>
              </a:rPr>
              <a:t>=</a:t>
            </a:r>
            <a:r>
              <a:rPr lang="en-US" sz="2800" dirty="0" err="1">
                <a:latin typeface="Preeti" pitchFamily="2" charset="0"/>
              </a:rPr>
              <a:t>kf</a:t>
            </a:r>
            <a:r>
              <a:rPr lang="en-US" sz="2800" dirty="0">
                <a:latin typeface="Preeti" pitchFamily="2" charset="0"/>
              </a:rPr>
              <a:t>– %</a:t>
            </a:r>
            <a:r>
              <a:rPr lang="en-US" sz="2800" dirty="0" err="1">
                <a:latin typeface="Preeti" pitchFamily="2" charset="0"/>
              </a:rPr>
              <a:t>af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Nb</a:t>
            </a:r>
            <a:r>
              <a:rPr lang="en-US" sz="2800" dirty="0">
                <a:latin typeface="Preeti" pitchFamily="2" charset="0"/>
              </a:rPr>
              <a:t>], ;</a:t>
            </a:r>
            <a:r>
              <a:rPr lang="en-US" sz="2800" dirty="0" err="1">
                <a:latin typeface="Preeti" pitchFamily="2" charset="0"/>
              </a:rPr>
              <a:t>fpg</a:t>
            </a:r>
            <a:r>
              <a:rPr lang="en-US" sz="2800" dirty="0">
                <a:latin typeface="Preeti" pitchFamily="2" charset="0"/>
              </a:rPr>
              <a:t> ( / !# ;'</a:t>
            </a:r>
            <a:r>
              <a:rPr lang="en-US" sz="2800" dirty="0" err="1">
                <a:latin typeface="Preeti" pitchFamily="2" charset="0"/>
              </a:rPr>
              <a:t>gsf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zL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uf</a:t>
            </a:r>
            <a:r>
              <a:rPr lang="en-US" sz="2800" dirty="0">
                <a:latin typeface="Preeti" pitchFamily="2" charset="0"/>
              </a:rPr>
              <a:t>=</a:t>
            </a:r>
            <a:r>
              <a:rPr lang="en-US" sz="2800" dirty="0" err="1">
                <a:latin typeface="Preeti" pitchFamily="2" charset="0"/>
              </a:rPr>
              <a:t>kfsf</a:t>
            </a:r>
            <a:r>
              <a:rPr lang="en-US" sz="2800" dirty="0">
                <a:latin typeface="Preeti" pitchFamily="2" charset="0"/>
              </a:rPr>
              <a:t>] ;'</a:t>
            </a:r>
            <a:r>
              <a:rPr lang="en-US" sz="2800" dirty="0" err="1">
                <a:latin typeface="Preeti" pitchFamily="2" charset="0"/>
              </a:rPr>
              <a:t>Gb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8fF8f</a:t>
            </a:r>
            <a:r>
              <a:rPr lang="en-US" sz="2800" dirty="0">
                <a:latin typeface="Preeti" pitchFamily="2" charset="0"/>
              </a:rPr>
              <a:t> / w';]</a:t>
            </a:r>
            <a:r>
              <a:rPr lang="en-US" sz="2800" dirty="0" err="1">
                <a:latin typeface="Preeti" pitchFamily="2" charset="0"/>
              </a:rPr>
              <a:t>lgdf</a:t>
            </a:r>
            <a:r>
              <a:rPr lang="en-US" sz="2800" dirty="0">
                <a:latin typeface="Preeti" pitchFamily="2" charset="0"/>
              </a:rPr>
              <a:t>, ;</a:t>
            </a:r>
            <a:r>
              <a:rPr lang="en-US" sz="2800" dirty="0" err="1">
                <a:latin typeface="Preeti" pitchFamily="2" charset="0"/>
              </a:rPr>
              <a:t>fpg</a:t>
            </a:r>
            <a:r>
              <a:rPr lang="en-US" sz="2800" dirty="0">
                <a:latin typeface="Preeti" pitchFamily="2" charset="0"/>
              </a:rPr>
              <a:t> !* </a:t>
            </a:r>
            <a:r>
              <a:rPr lang="en-US" sz="2800" dirty="0" err="1">
                <a:latin typeface="Preeti" pitchFamily="2" charset="0"/>
              </a:rPr>
              <a:t>ut</a:t>
            </a:r>
            <a:r>
              <a:rPr lang="en-US" sz="2800" dirty="0">
                <a:latin typeface="Preeti" pitchFamily="2" charset="0"/>
              </a:rPr>
              <a:t>] d]</a:t>
            </a:r>
            <a:r>
              <a:rPr lang="en-US" sz="2800" dirty="0" err="1">
                <a:latin typeface="Preeti" pitchFamily="2" charset="0"/>
              </a:rPr>
              <a:t>nDrL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gu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kflnsfsf</a:t>
            </a:r>
            <a:r>
              <a:rPr lang="en-US" sz="2800" dirty="0">
                <a:latin typeface="Preeti" pitchFamily="2" charset="0"/>
              </a:rPr>
              <a:t>] d]</a:t>
            </a:r>
            <a:r>
              <a:rPr lang="en-US" sz="2800" dirty="0" err="1">
                <a:latin typeface="Preeti" pitchFamily="2" charset="0"/>
              </a:rPr>
              <a:t>nDrL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ahf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df</a:t>
            </a:r>
            <a:r>
              <a:rPr lang="en-US" sz="2800" dirty="0">
                <a:latin typeface="Preeti" pitchFamily="2" charset="0"/>
              </a:rPr>
              <a:t> ,;</a:t>
            </a:r>
            <a:r>
              <a:rPr lang="en-US" sz="2800" dirty="0" err="1">
                <a:latin typeface="Preeti" pitchFamily="2" charset="0"/>
              </a:rPr>
              <a:t>fpg</a:t>
            </a:r>
            <a:r>
              <a:rPr lang="en-US" sz="2800" dirty="0">
                <a:latin typeface="Preeti" pitchFamily="2" charset="0"/>
              </a:rPr>
              <a:t> !( </a:t>
            </a:r>
            <a:r>
              <a:rPr lang="en-US" sz="2800" dirty="0" err="1">
                <a:latin typeface="Preeti" pitchFamily="2" charset="0"/>
              </a:rPr>
              <a:t>ut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kfFrkf</a:t>
            </a:r>
            <a:r>
              <a:rPr lang="en-US" sz="2800" dirty="0">
                <a:latin typeface="Preeti" pitchFamily="2" charset="0"/>
              </a:rPr>
              <a:t>]v/L </a:t>
            </a:r>
            <a:r>
              <a:rPr lang="en-US" sz="2800" dirty="0" err="1">
                <a:latin typeface="Preeti" pitchFamily="2" charset="0"/>
              </a:rPr>
              <a:t>yfªkfn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uf</a:t>
            </a:r>
            <a:r>
              <a:rPr lang="en-US" sz="2800" dirty="0">
                <a:latin typeface="Preeti" pitchFamily="2" charset="0"/>
              </a:rPr>
              <a:t>=</a:t>
            </a:r>
            <a:r>
              <a:rPr lang="en-US" sz="2800" dirty="0" err="1">
                <a:latin typeface="Preeti" pitchFamily="2" charset="0"/>
              </a:rPr>
              <a:t>kf</a:t>
            </a:r>
            <a:r>
              <a:rPr lang="en-US" sz="2800" dirty="0">
                <a:latin typeface="Preeti" pitchFamily="2" charset="0"/>
              </a:rPr>
              <a:t>– * </a:t>
            </a:r>
            <a:r>
              <a:rPr lang="en-US" sz="2800" dirty="0" err="1">
                <a:latin typeface="Preeti" pitchFamily="2" charset="0"/>
              </a:rPr>
              <a:t>ltk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gL</a:t>
            </a:r>
            <a:r>
              <a:rPr lang="en-US" sz="2800" dirty="0">
                <a:latin typeface="Preeti" pitchFamily="2" charset="0"/>
              </a:rPr>
              <a:t> , ;</a:t>
            </a:r>
            <a:r>
              <a:rPr lang="en-US" sz="2800" dirty="0" err="1">
                <a:latin typeface="Preeti" pitchFamily="2" charset="0"/>
              </a:rPr>
              <a:t>fpg</a:t>
            </a:r>
            <a:r>
              <a:rPr lang="en-US" sz="2800" dirty="0">
                <a:latin typeface="Preeti" pitchFamily="2" charset="0"/>
              </a:rPr>
              <a:t> #) </a:t>
            </a:r>
            <a:r>
              <a:rPr lang="en-US" sz="2800" dirty="0" err="1">
                <a:latin typeface="Preeti" pitchFamily="2" charset="0"/>
              </a:rPr>
              <a:t>ut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h'un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uf</a:t>
            </a:r>
            <a:r>
              <a:rPr lang="en-US" sz="2800" dirty="0">
                <a:latin typeface="Preeti" pitchFamily="2" charset="0"/>
              </a:rPr>
              <a:t>=</a:t>
            </a:r>
            <a:r>
              <a:rPr lang="en-US" sz="2800" dirty="0" err="1">
                <a:latin typeface="Preeti" pitchFamily="2" charset="0"/>
              </a:rPr>
              <a:t>kfsf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lnbL</a:t>
            </a:r>
            <a:r>
              <a:rPr lang="en-US" sz="2800" dirty="0">
                <a:latin typeface="Preeti" pitchFamily="2" charset="0"/>
              </a:rPr>
              <a:t> / </a:t>
            </a:r>
            <a:r>
              <a:rPr lang="en-US" sz="2800" dirty="0" err="1">
                <a:latin typeface="Preeti" pitchFamily="2" charset="0"/>
              </a:rPr>
              <a:t>ebf</a:t>
            </a:r>
            <a:r>
              <a:rPr lang="en-US" sz="2800" dirty="0">
                <a:latin typeface="Preeti" pitchFamily="2" charset="0"/>
              </a:rPr>
              <a:t>} @*</a:t>
            </a:r>
            <a:r>
              <a:rPr lang="en-US" sz="2800" dirty="0" err="1">
                <a:latin typeface="Preeti" pitchFamily="2" charset="0"/>
              </a:rPr>
              <a:t>ut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afx|la</a:t>
            </a:r>
            <a:r>
              <a:rPr lang="en-US" sz="2800" dirty="0">
                <a:latin typeface="Preeti" pitchFamily="2" charset="0"/>
              </a:rPr>
              <a:t>;] </a:t>
            </a:r>
            <a:r>
              <a:rPr lang="en-US" sz="2800" dirty="0" err="1">
                <a:latin typeface="Preeti" pitchFamily="2" charset="0"/>
              </a:rPr>
              <a:t>gu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kflnsfsf</a:t>
            </a:r>
            <a:r>
              <a:rPr lang="en-US" sz="2800" dirty="0">
                <a:latin typeface="Preeti" pitchFamily="2" charset="0"/>
              </a:rPr>
              <a:t>] le/</a:t>
            </a:r>
            <a:r>
              <a:rPr lang="en-US" sz="2800" dirty="0" err="1">
                <a:latin typeface="Preeti" pitchFamily="2" charset="0"/>
              </a:rPr>
              <a:t>vs</a:t>
            </a:r>
            <a:r>
              <a:rPr lang="en-US" sz="2800" dirty="0">
                <a:latin typeface="Preeti" pitchFamily="2" charset="0"/>
              </a:rPr>
              <a:t>{ / </a:t>
            </a:r>
            <a:r>
              <a:rPr lang="en-US" sz="2800" dirty="0" err="1">
                <a:latin typeface="Preeti" pitchFamily="2" charset="0"/>
              </a:rPr>
              <a:t>gfuk'h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af9L÷klx</a:t>
            </a:r>
            <a:r>
              <a:rPr lang="en-US" sz="2800" dirty="0">
                <a:latin typeface="Preeti" pitchFamily="2" charset="0"/>
              </a:rPr>
              <a:t>/f] </a:t>
            </a:r>
            <a:r>
              <a:rPr lang="en-US" sz="2800" dirty="0" err="1">
                <a:latin typeface="Preeti" pitchFamily="2" charset="0"/>
              </a:rPr>
              <a:t>cfP</a:t>
            </a:r>
            <a:r>
              <a:rPr lang="en-US" sz="2800" dirty="0">
                <a:latin typeface="Preeti" pitchFamily="2" charset="0"/>
              </a:rPr>
              <a:t> .  ;j} </a:t>
            </a:r>
            <a:r>
              <a:rPr lang="en-US" sz="2800" dirty="0" err="1">
                <a:latin typeface="Preeti" pitchFamily="2" charset="0"/>
              </a:rPr>
              <a:t>7fpF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v08x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err="1">
                <a:latin typeface="Preeti" pitchFamily="2" charset="0"/>
              </a:rPr>
              <a:t>h:t</a:t>
            </a:r>
            <a:r>
              <a:rPr lang="en-US" sz="2800" dirty="0">
                <a:latin typeface="Preeti" pitchFamily="2" charset="0"/>
              </a:rPr>
              <a:t>} </a:t>
            </a:r>
            <a:r>
              <a:rPr lang="en-US" sz="2800" dirty="0" err="1">
                <a:latin typeface="Preeti" pitchFamily="2" charset="0"/>
              </a:rPr>
              <a:t>ePsf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5g</a:t>
            </a:r>
            <a:r>
              <a:rPr lang="en-US" sz="2800" dirty="0">
                <a:latin typeface="Preeti" pitchFamily="2" charset="0"/>
              </a:rPr>
              <a:t>\  . </a:t>
            </a:r>
            <a:endParaRPr lang="en-US" sz="2400" dirty="0">
              <a:latin typeface="Preeti" pitchFamily="2" charset="0"/>
            </a:endParaRPr>
          </a:p>
          <a:p>
            <a:pPr algn="just">
              <a:buNone/>
            </a:pPr>
            <a:r>
              <a:rPr lang="en-US" sz="2400" dirty="0" smtClean="0">
                <a:latin typeface="Preeti" pitchFamily="2" charset="0"/>
              </a:rPr>
              <a:t> </a:t>
            </a:r>
            <a:endParaRPr lang="en-US" sz="2400" dirty="0">
              <a:latin typeface="Preeti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534400" cy="6400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latin typeface="Preeti" pitchFamily="2" charset="0"/>
              </a:rPr>
              <a:t>	</a:t>
            </a:r>
            <a:endParaRPr lang="en-US" sz="2800" dirty="0" smtClean="0">
              <a:latin typeface="Preeti" pitchFamily="2" charset="0"/>
            </a:endParaRPr>
          </a:p>
          <a:p>
            <a:pPr algn="just">
              <a:buNone/>
            </a:pPr>
            <a:r>
              <a:rPr lang="en-US" sz="2800" dirty="0" smtClean="0">
                <a:latin typeface="Preeti" pitchFamily="2" charset="0"/>
              </a:rPr>
              <a:t>  ;</a:t>
            </a:r>
            <a:r>
              <a:rPr lang="en-US" sz="2800" dirty="0" err="1">
                <a:latin typeface="Preeti" pitchFamily="2" charset="0"/>
              </a:rPr>
              <a:t>Defljt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ljkb</a:t>
            </a:r>
            <a:r>
              <a:rPr lang="en-US" sz="2800" dirty="0">
                <a:latin typeface="Preeti" pitchFamily="2" charset="0"/>
              </a:rPr>
              <a:t>\ </a:t>
            </a:r>
            <a:r>
              <a:rPr lang="en-US" sz="2800" dirty="0" err="1">
                <a:latin typeface="Preeti" pitchFamily="2" charset="0"/>
              </a:rPr>
              <a:t>hf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lvd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Go'gLs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ub</a:t>
            </a:r>
            <a:r>
              <a:rPr lang="en-US" sz="2800" dirty="0">
                <a:latin typeface="Preeti" pitchFamily="2" charset="0"/>
              </a:rPr>
              <a:t>}{ </a:t>
            </a:r>
            <a:r>
              <a:rPr lang="en-US" sz="2800" dirty="0" err="1">
                <a:latin typeface="Preeti" pitchFamily="2" charset="0"/>
              </a:rPr>
              <a:t>dfgjLo</a:t>
            </a:r>
            <a:r>
              <a:rPr lang="en-US" sz="2800" dirty="0">
                <a:latin typeface="Preeti" pitchFamily="2" charset="0"/>
              </a:rPr>
              <a:t>, </a:t>
            </a:r>
            <a:r>
              <a:rPr lang="en-US" sz="2800" dirty="0" err="1">
                <a:latin typeface="Preeti" pitchFamily="2" charset="0"/>
              </a:rPr>
              <a:t>ef</a:t>
            </a:r>
            <a:r>
              <a:rPr lang="en-US" sz="2800" dirty="0">
                <a:latin typeface="Preeti" pitchFamily="2" charset="0"/>
              </a:rPr>
              <a:t>}</a:t>
            </a:r>
            <a:r>
              <a:rPr lang="en-US" sz="2800" dirty="0" err="1">
                <a:latin typeface="Preeti" pitchFamily="2" charset="0"/>
              </a:rPr>
              <a:t>lts</a:t>
            </a:r>
            <a:r>
              <a:rPr lang="en-US" sz="2800" dirty="0">
                <a:latin typeface="Preeti" pitchFamily="2" charset="0"/>
              </a:rPr>
              <a:t>, </a:t>
            </a:r>
            <a:r>
              <a:rPr lang="en-US" sz="2800" dirty="0" err="1">
                <a:latin typeface="Preeti" pitchFamily="2" charset="0"/>
              </a:rPr>
              <a:t>cfly</a:t>
            </a:r>
            <a:r>
              <a:rPr lang="en-US" sz="2800" dirty="0">
                <a:latin typeface="Preeti" pitchFamily="2" charset="0"/>
              </a:rPr>
              <a:t>{s, ;</a:t>
            </a:r>
            <a:r>
              <a:rPr lang="en-US" sz="2800" dirty="0" err="1">
                <a:latin typeface="Preeti" pitchFamily="2" charset="0"/>
              </a:rPr>
              <a:t>fdflhs</a:t>
            </a:r>
            <a:r>
              <a:rPr lang="en-US" sz="2800" dirty="0">
                <a:latin typeface="Preeti" pitchFamily="2" charset="0"/>
              </a:rPr>
              <a:t>, ;f+:s[</a:t>
            </a:r>
            <a:r>
              <a:rPr lang="en-US" sz="2800" dirty="0" err="1">
                <a:latin typeface="Preeti" pitchFamily="2" charset="0"/>
              </a:rPr>
              <a:t>lts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tyf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jftfj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0fLo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Ifltdf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sld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Nofpgsf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nflu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lhNnfsf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hf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lvdo'Qm</a:t>
            </a:r>
            <a:r>
              <a:rPr lang="en-US" sz="2800" dirty="0">
                <a:latin typeface="Preeti" pitchFamily="2" charset="0"/>
              </a:rPr>
              <a:t> If]</a:t>
            </a:r>
            <a:r>
              <a:rPr lang="en-US" sz="2800" dirty="0" err="1">
                <a:latin typeface="Preeti" pitchFamily="2" charset="0"/>
              </a:rPr>
              <a:t>qsf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klxrfg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ul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err="1">
                <a:latin typeface="Preeti" pitchFamily="2" charset="0"/>
              </a:rPr>
              <a:t>lhNnfsf</a:t>
            </a:r>
            <a:r>
              <a:rPr lang="en-US" sz="2800" dirty="0">
                <a:latin typeface="Preeti" pitchFamily="2" charset="0"/>
              </a:rPr>
              <a:t>] ;du| </a:t>
            </a:r>
            <a:r>
              <a:rPr lang="en-US" sz="2800" dirty="0" err="1">
                <a:latin typeface="Preeti" pitchFamily="2" charset="0"/>
              </a:rPr>
              <a:t>j:t'l:yltnfO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Wofgdf</a:t>
            </a:r>
            <a:r>
              <a:rPr lang="en-US" sz="2800" dirty="0">
                <a:latin typeface="Preeti" pitchFamily="2" charset="0"/>
              </a:rPr>
              <a:t> /fv]/ g]</a:t>
            </a:r>
            <a:r>
              <a:rPr lang="en-US" sz="2800" dirty="0" err="1">
                <a:latin typeface="Preeti" pitchFamily="2" charset="0"/>
              </a:rPr>
              <a:t>kfn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sDo'lgi6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kf6L</a:t>
            </a:r>
            <a:r>
              <a:rPr lang="en-US" sz="2800" dirty="0">
                <a:latin typeface="Preeti" pitchFamily="2" charset="0"/>
              </a:rPr>
              <a:t>{ -g]</a:t>
            </a:r>
            <a:r>
              <a:rPr lang="en-US" sz="2800" dirty="0" err="1">
                <a:latin typeface="Preeti" pitchFamily="2" charset="0"/>
              </a:rPr>
              <a:t>skf</a:t>
            </a:r>
            <a:r>
              <a:rPr lang="en-US" sz="2800" dirty="0">
                <a:latin typeface="Preeti" pitchFamily="2" charset="0"/>
              </a:rPr>
              <a:t>_ </a:t>
            </a:r>
            <a:r>
              <a:rPr lang="en-US" sz="2800" dirty="0" err="1">
                <a:latin typeface="Preeti" pitchFamily="2" charset="0"/>
              </a:rPr>
              <a:t>l;Gw'kfNrf</a:t>
            </a:r>
            <a:r>
              <a:rPr lang="en-US" sz="2800" dirty="0">
                <a:latin typeface="Preeti" pitchFamily="2" charset="0"/>
              </a:rPr>
              <a:t>]s </a:t>
            </a:r>
            <a:r>
              <a:rPr lang="en-US" sz="2800" dirty="0" err="1">
                <a:latin typeface="Preeti" pitchFamily="2" charset="0"/>
              </a:rPr>
              <a:t>lhNnf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kf6L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sfo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nosf</a:t>
            </a:r>
            <a:r>
              <a:rPr lang="en-US" sz="2800" dirty="0">
                <a:latin typeface="Preeti" pitchFamily="2" charset="0"/>
              </a:rPr>
              <a:t>] @)&amp;&amp; ;fn h]</a:t>
            </a:r>
            <a:r>
              <a:rPr lang="en-US" sz="2800" dirty="0" err="1">
                <a:latin typeface="Preeti" pitchFamily="2" charset="0"/>
              </a:rPr>
              <a:t>i7</a:t>
            </a:r>
            <a:r>
              <a:rPr lang="en-US" sz="2800" dirty="0">
                <a:latin typeface="Preeti" pitchFamily="2" charset="0"/>
              </a:rPr>
              <a:t> @% </a:t>
            </a:r>
            <a:r>
              <a:rPr lang="en-US" sz="2800" dirty="0" err="1">
                <a:latin typeface="Preeti" pitchFamily="2" charset="0"/>
              </a:rPr>
              <a:t>ut</a:t>
            </a:r>
            <a:r>
              <a:rPr lang="en-US" sz="2800" dirty="0">
                <a:latin typeface="Preeti" pitchFamily="2" charset="0"/>
              </a:rPr>
              <a:t>] a;]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 a}</a:t>
            </a:r>
            <a:r>
              <a:rPr lang="en-US" sz="2800" dirty="0" err="1">
                <a:latin typeface="Preeti" pitchFamily="2" charset="0"/>
              </a:rPr>
              <a:t>7sn</a:t>
            </a:r>
            <a:r>
              <a:rPr lang="en-US" sz="2800" dirty="0">
                <a:latin typeface="Preeti" pitchFamily="2" charset="0"/>
              </a:rPr>
              <a:t>] ;f] ;</a:t>
            </a:r>
            <a:r>
              <a:rPr lang="en-US" sz="2800" dirty="0" err="1">
                <a:latin typeface="Preeti" pitchFamily="2" charset="0"/>
              </a:rPr>
              <a:t>DaGwdf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cWoog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]{ </a:t>
            </a:r>
            <a:r>
              <a:rPr lang="en-US" sz="2800" dirty="0" err="1">
                <a:latin typeface="Preeti" pitchFamily="2" charset="0"/>
              </a:rPr>
              <a:t>ljklQx?sf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vf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lh</a:t>
            </a:r>
            <a:r>
              <a:rPr lang="en-US" sz="2800" dirty="0">
                <a:latin typeface="Preeti" pitchFamily="2" charset="0"/>
              </a:rPr>
              <a:t> u/L </a:t>
            </a:r>
            <a:r>
              <a:rPr lang="en-US" sz="2800" dirty="0" err="1">
                <a:latin typeface="Preeti" pitchFamily="2" charset="0"/>
              </a:rPr>
              <a:t>Go"lgs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pkfox</a:t>
            </a:r>
            <a:r>
              <a:rPr lang="en-US" sz="2800" dirty="0">
                <a:latin typeface="Preeti" pitchFamily="2" charset="0"/>
              </a:rPr>
              <a:t>? ;d]t </a:t>
            </a:r>
            <a:r>
              <a:rPr lang="en-US" sz="2800" dirty="0" err="1">
                <a:latin typeface="Preeti" pitchFamily="2" charset="0"/>
              </a:rPr>
              <a:t>cWoog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ub</a:t>
            </a:r>
            <a:r>
              <a:rPr lang="en-US" sz="2800" dirty="0">
                <a:latin typeface="Preeti" pitchFamily="2" charset="0"/>
              </a:rPr>
              <a:t>}{ </a:t>
            </a:r>
            <a:r>
              <a:rPr lang="en-US" sz="2800" dirty="0" err="1">
                <a:latin typeface="Preeti" pitchFamily="2" charset="0"/>
              </a:rPr>
              <a:t>k|ltj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bg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tof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err="1">
                <a:latin typeface="Preeti" pitchFamily="2" charset="0"/>
              </a:rPr>
              <a:t>kfg</a:t>
            </a:r>
            <a:r>
              <a:rPr lang="en-US" sz="2800" dirty="0">
                <a:latin typeface="Preeti" pitchFamily="2" charset="0"/>
              </a:rPr>
              <a:t>]{ / ;+3, </a:t>
            </a:r>
            <a:r>
              <a:rPr lang="en-US" sz="2800" dirty="0" err="1">
                <a:latin typeface="Preeti" pitchFamily="2" charset="0"/>
              </a:rPr>
              <a:t>k|b</a:t>
            </a:r>
            <a:r>
              <a:rPr lang="en-US" sz="2800" dirty="0">
                <a:latin typeface="Preeti" pitchFamily="2" charset="0"/>
              </a:rPr>
              <a:t>]z / :</a:t>
            </a:r>
            <a:r>
              <a:rPr lang="en-US" sz="2800" dirty="0" err="1">
                <a:latin typeface="Preeti" pitchFamily="2" charset="0"/>
              </a:rPr>
              <a:t>yflgo</a:t>
            </a:r>
            <a:r>
              <a:rPr lang="en-US" sz="2800" dirty="0">
                <a:latin typeface="Preeti" pitchFamily="2" charset="0"/>
              </a:rPr>
              <a:t> ;/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/x? </a:t>
            </a:r>
            <a:r>
              <a:rPr lang="en-US" sz="2800" dirty="0" err="1">
                <a:latin typeface="Preeti" pitchFamily="2" charset="0"/>
              </a:rPr>
              <a:t>dfkm</a:t>
            </a:r>
            <a:r>
              <a:rPr lang="en-US" sz="2800" dirty="0">
                <a:latin typeface="Preeti" pitchFamily="2" charset="0"/>
              </a:rPr>
              <a:t>{t </a:t>
            </a:r>
            <a:r>
              <a:rPr lang="en-US" sz="2800" dirty="0" err="1">
                <a:latin typeface="Preeti" pitchFamily="2" charset="0"/>
              </a:rPr>
              <a:t>To;nfO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sfo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Gjogdf</a:t>
            </a:r>
            <a:r>
              <a:rPr lang="en-US" sz="2800" dirty="0">
                <a:latin typeface="Preeti" pitchFamily="2" charset="0"/>
              </a:rPr>
              <a:t> n}</a:t>
            </a:r>
            <a:r>
              <a:rPr lang="en-US" sz="2800" dirty="0" err="1">
                <a:latin typeface="Preeti" pitchFamily="2" charset="0"/>
              </a:rPr>
              <a:t>hfg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xhLs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;d]t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]{ </a:t>
            </a:r>
            <a:r>
              <a:rPr lang="en-US" sz="2800" dirty="0" err="1">
                <a:latin typeface="Preeti" pitchFamily="2" charset="0"/>
              </a:rPr>
              <a:t>p2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Zo</a:t>
            </a:r>
            <a:r>
              <a:rPr lang="en-US" sz="2800" dirty="0">
                <a:latin typeface="Preeti" pitchFamily="2" charset="0"/>
              </a:rPr>
              <a:t> /fv]/ </a:t>
            </a:r>
            <a:r>
              <a:rPr lang="en-US" sz="2800" b="1" dirty="0" err="1">
                <a:latin typeface="Preeti" pitchFamily="2" charset="0"/>
              </a:rPr>
              <a:t>ælhNnf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k|fs</a:t>
            </a:r>
            <a:r>
              <a:rPr lang="en-US" sz="2800" b="1" dirty="0">
                <a:latin typeface="Preeti" pitchFamily="2" charset="0"/>
              </a:rPr>
              <a:t>[</a:t>
            </a:r>
            <a:r>
              <a:rPr lang="en-US" sz="2800" b="1" dirty="0" err="1">
                <a:latin typeface="Preeti" pitchFamily="2" charset="0"/>
              </a:rPr>
              <a:t>lts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k|sf</a:t>
            </a:r>
            <a:r>
              <a:rPr lang="en-US" sz="2800" b="1" dirty="0">
                <a:latin typeface="Preeti" pitchFamily="2" charset="0"/>
              </a:rPr>
              <a:t>]k </a:t>
            </a:r>
            <a:r>
              <a:rPr lang="en-US" sz="2800" b="1" dirty="0" err="1">
                <a:latin typeface="Preeti" pitchFamily="2" charset="0"/>
              </a:rPr>
              <a:t>cWoog,Go"lgs</a:t>
            </a:r>
            <a:r>
              <a:rPr lang="en-US" sz="2800" b="1" dirty="0">
                <a:latin typeface="Preeti" pitchFamily="2" charset="0"/>
              </a:rPr>
              <a:t>/</a:t>
            </a:r>
            <a:r>
              <a:rPr lang="en-US" sz="2800" b="1" dirty="0" err="1">
                <a:latin typeface="Preeti" pitchFamily="2" charset="0"/>
              </a:rPr>
              <a:t>0f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tyf</a:t>
            </a:r>
            <a:r>
              <a:rPr lang="en-US" sz="2800" b="1" dirty="0">
                <a:latin typeface="Preeti" pitchFamily="2" charset="0"/>
              </a:rPr>
              <a:t> ;</a:t>
            </a:r>
            <a:r>
              <a:rPr lang="en-US" sz="2800" b="1" dirty="0" err="1">
                <a:latin typeface="Preeti" pitchFamily="2" charset="0"/>
              </a:rPr>
              <a:t>xhLs</a:t>
            </a:r>
            <a:r>
              <a:rPr lang="en-US" sz="2800" b="1" dirty="0">
                <a:latin typeface="Preeti" pitchFamily="2" charset="0"/>
              </a:rPr>
              <a:t>/</a:t>
            </a:r>
            <a:r>
              <a:rPr lang="en-US" sz="2800" b="1" dirty="0" err="1">
                <a:latin typeface="Preeti" pitchFamily="2" charset="0"/>
              </a:rPr>
              <a:t>0f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sfo</a:t>
            </a:r>
            <a:r>
              <a:rPr lang="en-US" sz="2800" b="1" dirty="0">
                <a:latin typeface="Preeti" pitchFamily="2" charset="0"/>
              </a:rPr>
              <a:t>{</a:t>
            </a:r>
            <a:r>
              <a:rPr lang="en-US" sz="2800" b="1" dirty="0" err="1">
                <a:latin typeface="Preeti" pitchFamily="2" charset="0"/>
              </a:rPr>
              <a:t>bn</a:t>
            </a:r>
            <a:r>
              <a:rPr lang="en-US" sz="2800" b="1" dirty="0">
                <a:latin typeface="Preeti" pitchFamily="2" charset="0"/>
              </a:rPr>
              <a:t>–@)&amp;&amp;, </a:t>
            </a:r>
            <a:r>
              <a:rPr lang="en-US" sz="2800" b="1" dirty="0" err="1">
                <a:latin typeface="Preeti" pitchFamily="2" charset="0"/>
              </a:rPr>
              <a:t>l;Gw'kfNrf</a:t>
            </a:r>
            <a:r>
              <a:rPr lang="en-US" sz="2800" b="1" dirty="0">
                <a:latin typeface="Preeti" pitchFamily="2" charset="0"/>
              </a:rPr>
              <a:t>]s”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u7g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ePsf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lyof</a:t>
            </a:r>
            <a:r>
              <a:rPr lang="en-US" sz="2800" dirty="0">
                <a:latin typeface="Preeti" pitchFamily="2" charset="0"/>
              </a:rPr>
              <a:t>] .</a:t>
            </a:r>
            <a:r>
              <a:rPr lang="en-US" sz="2800" dirty="0" err="1">
                <a:latin typeface="Preeti" pitchFamily="2" charset="0"/>
              </a:rPr>
              <a:t>o;af6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l;Gw'kfNrf</a:t>
            </a:r>
            <a:r>
              <a:rPr lang="en-US" sz="2800" dirty="0">
                <a:latin typeface="Preeti" pitchFamily="2" charset="0"/>
              </a:rPr>
              <a:t>]s </a:t>
            </a:r>
            <a:r>
              <a:rPr lang="en-US" sz="2800" dirty="0" err="1">
                <a:latin typeface="Preeti" pitchFamily="2" charset="0"/>
              </a:rPr>
              <a:t>lhNnfdf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ljkbaf6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Sg</a:t>
            </a:r>
            <a:r>
              <a:rPr lang="en-US" sz="2800" dirty="0">
                <a:latin typeface="Preeti" pitchFamily="2" charset="0"/>
              </a:rPr>
              <a:t>] ;+</a:t>
            </a:r>
            <a:r>
              <a:rPr lang="en-US" sz="2800" dirty="0" err="1">
                <a:latin typeface="Preeti" pitchFamily="2" charset="0"/>
              </a:rPr>
              <a:t>efljt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hf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lvd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klxrfg</a:t>
            </a:r>
            <a:r>
              <a:rPr lang="en-US" sz="2800" dirty="0">
                <a:latin typeface="Preeti" pitchFamily="2" charset="0"/>
              </a:rPr>
              <a:t> u/L </a:t>
            </a:r>
            <a:r>
              <a:rPr lang="en-US" sz="2800" dirty="0" err="1">
                <a:latin typeface="Preeti" pitchFamily="2" charset="0"/>
              </a:rPr>
              <a:t>k"j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tof</a:t>
            </a:r>
            <a:r>
              <a:rPr lang="en-US" sz="2800" dirty="0">
                <a:latin typeface="Preeti" pitchFamily="2" charset="0"/>
              </a:rPr>
              <a:t>/L, </a:t>
            </a:r>
            <a:r>
              <a:rPr lang="en-US" sz="2800" dirty="0" err="1">
                <a:latin typeface="Preeti" pitchFamily="2" charset="0"/>
              </a:rPr>
              <a:t>vf</a:t>
            </a:r>
            <a:r>
              <a:rPr lang="en-US" sz="2800" dirty="0">
                <a:latin typeface="Preeti" pitchFamily="2" charset="0"/>
              </a:rPr>
              <a:t>]h, </a:t>
            </a:r>
            <a:r>
              <a:rPr lang="en-US" sz="2800" dirty="0" err="1">
                <a:latin typeface="Preeti" pitchFamily="2" charset="0"/>
              </a:rPr>
              <a:t>p4f</a:t>
            </a:r>
            <a:r>
              <a:rPr lang="en-US" sz="2800" dirty="0">
                <a:latin typeface="Preeti" pitchFamily="2" charset="0"/>
              </a:rPr>
              <a:t>/, /</a:t>
            </a:r>
            <a:r>
              <a:rPr lang="en-US" sz="2800" dirty="0" err="1">
                <a:latin typeface="Preeti" pitchFamily="2" charset="0"/>
              </a:rPr>
              <a:t>fxt</a:t>
            </a:r>
            <a:r>
              <a:rPr lang="en-US" sz="2800" dirty="0">
                <a:latin typeface="Preeti" pitchFamily="2" charset="0"/>
              </a:rPr>
              <a:t>, </a:t>
            </a:r>
            <a:r>
              <a:rPr lang="en-US" sz="2800" dirty="0" err="1">
                <a:latin typeface="Preeti" pitchFamily="2" charset="0"/>
              </a:rPr>
              <a:t>k"g</a:t>
            </a:r>
            <a:r>
              <a:rPr lang="en-US" sz="2800" dirty="0">
                <a:latin typeface="Preeti" pitchFamily="2" charset="0"/>
              </a:rPr>
              <a:t>{:</a:t>
            </a:r>
            <a:r>
              <a:rPr lang="en-US" sz="2800" dirty="0" err="1">
                <a:latin typeface="Preeti" pitchFamily="2" charset="0"/>
              </a:rPr>
              <a:t>yfkgf</a:t>
            </a:r>
            <a:r>
              <a:rPr lang="en-US" sz="2800" dirty="0">
                <a:latin typeface="Preeti" pitchFamily="2" charset="0"/>
              </a:rPr>
              <a:t>, </a:t>
            </a:r>
            <a:r>
              <a:rPr lang="en-US" sz="2800" dirty="0" err="1">
                <a:latin typeface="Preeti" pitchFamily="2" charset="0"/>
              </a:rPr>
              <a:t>k"g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lgdf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u/L </a:t>
            </a:r>
            <a:r>
              <a:rPr lang="en-US" sz="2800" dirty="0" err="1">
                <a:latin typeface="Preeti" pitchFamily="2" charset="0"/>
              </a:rPr>
              <a:t>k|efjsf</a:t>
            </a:r>
            <a:r>
              <a:rPr lang="en-US" sz="2800" dirty="0">
                <a:latin typeface="Preeti" pitchFamily="2" charset="0"/>
              </a:rPr>
              <a:t>/L </a:t>
            </a:r>
            <a:r>
              <a:rPr lang="en-US" sz="2800" dirty="0" err="1">
                <a:latin typeface="Preeti" pitchFamily="2" charset="0"/>
              </a:rPr>
              <a:t>ljkb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Joj:yfkg</a:t>
            </a:r>
            <a:r>
              <a:rPr lang="en-US" sz="2800" dirty="0">
                <a:latin typeface="Preeti" pitchFamily="2" charset="0"/>
              </a:rPr>
              <a:t> u/L </a:t>
            </a:r>
            <a:r>
              <a:rPr lang="en-US" sz="2800" dirty="0" err="1">
                <a:latin typeface="Preeti" pitchFamily="2" charset="0"/>
              </a:rPr>
              <a:t>Iflt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sd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]{ </a:t>
            </a:r>
            <a:r>
              <a:rPr lang="en-US" sz="2800" dirty="0" err="1">
                <a:latin typeface="Preeti" pitchFamily="2" charset="0"/>
              </a:rPr>
              <a:t>p2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Zo</a:t>
            </a:r>
            <a:r>
              <a:rPr lang="en-US" sz="2800" dirty="0">
                <a:latin typeface="Preeti" pitchFamily="2" charset="0"/>
              </a:rPr>
              <a:t> /x]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lyof</a:t>
            </a:r>
            <a:r>
              <a:rPr lang="en-US" sz="2800" dirty="0">
                <a:latin typeface="Preeti" pitchFamily="2" charset="0"/>
              </a:rPr>
              <a:t>]  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0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6019800"/>
            <a:ext cx="83058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0"/>
            <a:ext cx="88392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latin typeface="Preeti" pitchFamily="2" charset="0"/>
              </a:rPr>
              <a:t>	</a:t>
            </a:r>
            <a:endParaRPr lang="en-US" sz="2800" dirty="0" smtClean="0">
              <a:latin typeface="Preeti" pitchFamily="2" charset="0"/>
            </a:endParaRPr>
          </a:p>
          <a:p>
            <a:pPr algn="just">
              <a:buNone/>
            </a:pP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 smtClean="0">
                <a:latin typeface="Preeti" pitchFamily="2" charset="0"/>
              </a:rPr>
              <a:t>lj</a:t>
            </a:r>
            <a:r>
              <a:rPr lang="en-US" sz="2800" dirty="0">
                <a:latin typeface="Preeti" pitchFamily="2" charset="0"/>
              </a:rPr>
              <a:t>=; @)&amp;&amp; </a:t>
            </a:r>
            <a:r>
              <a:rPr lang="en-US" sz="2800" dirty="0" err="1">
                <a:latin typeface="Preeti" pitchFamily="2" charset="0"/>
              </a:rPr>
              <a:t>c;f</a:t>
            </a:r>
            <a:r>
              <a:rPr lang="en-US" sz="2800" dirty="0">
                <a:latin typeface="Preeti" pitchFamily="2" charset="0"/>
              </a:rPr>
              <a:t>/ !! </a:t>
            </a:r>
            <a:r>
              <a:rPr lang="en-US" sz="2800" dirty="0" err="1">
                <a:latin typeface="Preeti" pitchFamily="2" charset="0"/>
              </a:rPr>
              <a:t>ut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sfo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bnsf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klxnf</a:t>
            </a:r>
            <a:r>
              <a:rPr lang="en-US" sz="2800" dirty="0">
                <a:latin typeface="Preeti" pitchFamily="2" charset="0"/>
              </a:rPr>
              <a:t>] a}</a:t>
            </a:r>
            <a:r>
              <a:rPr lang="en-US" sz="2800" dirty="0" err="1">
                <a:latin typeface="Preeti" pitchFamily="2" charset="0"/>
              </a:rPr>
              <a:t>7s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a;L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sfo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cf</a:t>
            </a:r>
            <a:r>
              <a:rPr lang="en-US" sz="2800" dirty="0">
                <a:latin typeface="Preeti" pitchFamily="2" charset="0"/>
              </a:rPr>
              <a:t>/De </a:t>
            </a:r>
            <a:r>
              <a:rPr lang="en-US" sz="2800" dirty="0" err="1">
                <a:latin typeface="Preeti" pitchFamily="2" charset="0"/>
              </a:rPr>
              <a:t>eO</a:t>
            </a:r>
            <a:r>
              <a:rPr lang="en-US" sz="2800" dirty="0">
                <a:latin typeface="Preeti" pitchFamily="2" charset="0"/>
              </a:rPr>
              <a:t>{;s]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lyof</a:t>
            </a:r>
            <a:r>
              <a:rPr lang="en-US" sz="2800" dirty="0">
                <a:latin typeface="Preeti" pitchFamily="2" charset="0"/>
              </a:rPr>
              <a:t>] . &gt;[+</a:t>
            </a:r>
            <a:r>
              <a:rPr lang="en-US" sz="2800" dirty="0" err="1">
                <a:latin typeface="Preeti" pitchFamily="2" charset="0"/>
              </a:rPr>
              <a:t>vnfj4</a:t>
            </a:r>
            <a:r>
              <a:rPr lang="en-US" sz="2800" dirty="0">
                <a:latin typeface="Preeti" pitchFamily="2" charset="0"/>
              </a:rPr>
              <a:t> ?</a:t>
            </a:r>
            <a:r>
              <a:rPr lang="en-US" sz="2800" dirty="0" err="1">
                <a:latin typeface="Preeti" pitchFamily="2" charset="0"/>
              </a:rPr>
              <a:t>kdf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cfPsf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ljklQx?sf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tTsfn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vf</a:t>
            </a:r>
            <a:r>
              <a:rPr lang="en-US" sz="2800" dirty="0">
                <a:latin typeface="Preeti" pitchFamily="2" charset="0"/>
              </a:rPr>
              <a:t>]h, </a:t>
            </a:r>
            <a:r>
              <a:rPr lang="en-US" sz="2800" dirty="0" err="1">
                <a:latin typeface="Preeti" pitchFamily="2" charset="0"/>
              </a:rPr>
              <a:t>p4f</a:t>
            </a:r>
            <a:r>
              <a:rPr lang="en-US" sz="2800" dirty="0">
                <a:latin typeface="Preeti" pitchFamily="2" charset="0"/>
              </a:rPr>
              <a:t>/, /</a:t>
            </a:r>
            <a:r>
              <a:rPr lang="en-US" sz="2800" dirty="0" err="1">
                <a:latin typeface="Preeti" pitchFamily="2" charset="0"/>
              </a:rPr>
              <a:t>fxt</a:t>
            </a:r>
            <a:r>
              <a:rPr lang="en-US" sz="2800" dirty="0">
                <a:latin typeface="Preeti" pitchFamily="2" charset="0"/>
              </a:rPr>
              <a:t>, </a:t>
            </a:r>
            <a:r>
              <a:rPr lang="en-US" sz="2800" dirty="0" err="1">
                <a:latin typeface="Preeti" pitchFamily="2" charset="0"/>
              </a:rPr>
              <a:t>c:yfO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af</a:t>
            </a:r>
            <a:r>
              <a:rPr lang="en-US" sz="2800" dirty="0">
                <a:latin typeface="Preeti" pitchFamily="2" charset="0"/>
              </a:rPr>
              <a:t>;:</a:t>
            </a:r>
            <a:r>
              <a:rPr lang="en-US" sz="2800" dirty="0" err="1">
                <a:latin typeface="Preeti" pitchFamily="2" charset="0"/>
              </a:rPr>
              <a:t>yfg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nufotsf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tTsflng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sfo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x?df</a:t>
            </a:r>
            <a:r>
              <a:rPr lang="en-US" sz="2800" dirty="0">
                <a:latin typeface="Preeti" pitchFamily="2" charset="0"/>
              </a:rPr>
              <a:t> s]</a:t>
            </a:r>
            <a:r>
              <a:rPr lang="en-US" sz="2800" dirty="0" err="1">
                <a:latin typeface="Preeti" pitchFamily="2" charset="0"/>
              </a:rPr>
              <a:t>lG›t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x'g'kg</a:t>
            </a:r>
            <a:r>
              <a:rPr lang="en-US" sz="2800" dirty="0">
                <a:latin typeface="Preeti" pitchFamily="2" charset="0"/>
              </a:rPr>
              <a:t>]{ </a:t>
            </a:r>
            <a:r>
              <a:rPr lang="en-US" sz="2800" dirty="0" err="1">
                <a:latin typeface="Preeti" pitchFamily="2" charset="0"/>
              </a:rPr>
              <a:t>l:ytL</a:t>
            </a:r>
            <a:r>
              <a:rPr lang="en-US" sz="2800" dirty="0">
                <a:latin typeface="Preeti" pitchFamily="2" charset="0"/>
              </a:rPr>
              <a:t> &gt;[</a:t>
            </a:r>
            <a:r>
              <a:rPr lang="en-US" sz="2800" dirty="0" err="1">
                <a:latin typeface="Preeti" pitchFamily="2" charset="0"/>
              </a:rPr>
              <a:t>hgf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eof</a:t>
            </a:r>
            <a:r>
              <a:rPr lang="en-US" sz="2800" dirty="0">
                <a:latin typeface="Preeti" pitchFamily="2" charset="0"/>
              </a:rPr>
              <a:t>] . ;f] </a:t>
            </a:r>
            <a:r>
              <a:rPr lang="en-US" sz="2800" dirty="0" err="1">
                <a:latin typeface="Preeti" pitchFamily="2" charset="0"/>
              </a:rPr>
              <a:t>sfo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lhNnfsf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l;Ëf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kf6L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k+lQm,:yflgo</a:t>
            </a:r>
            <a:r>
              <a:rPr lang="en-US" sz="2800" dirty="0">
                <a:latin typeface="Preeti" pitchFamily="2" charset="0"/>
              </a:rPr>
              <a:t> ;/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/, </a:t>
            </a:r>
            <a:r>
              <a:rPr lang="en-US" sz="2800" dirty="0" err="1">
                <a:latin typeface="Preeti" pitchFamily="2" charset="0"/>
              </a:rPr>
              <a:t>kf6L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hglgjf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lrt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k|ltlglwx</a:t>
            </a:r>
            <a:r>
              <a:rPr lang="en-US" sz="2800" dirty="0">
                <a:latin typeface="Preeti" pitchFamily="2" charset="0"/>
              </a:rPr>
              <a:t>?, hg;+</a:t>
            </a:r>
            <a:r>
              <a:rPr lang="en-US" sz="2800" dirty="0" err="1">
                <a:latin typeface="Preeti" pitchFamily="2" charset="0"/>
              </a:rPr>
              <a:t>u7g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nufot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Dk"0f</a:t>
            </a:r>
            <a:r>
              <a:rPr lang="en-US" sz="2800" dirty="0">
                <a:latin typeface="Preeti" pitchFamily="2" charset="0"/>
              </a:rPr>
              <a:t>{n] ;</a:t>
            </a:r>
            <a:r>
              <a:rPr lang="en-US" sz="2800" dirty="0" err="1">
                <a:latin typeface="Preeti" pitchFamily="2" charset="0"/>
              </a:rPr>
              <a:t>lqmotfk'j</a:t>
            </a:r>
            <a:r>
              <a:rPr lang="en-US" sz="2800" dirty="0">
                <a:latin typeface="Preeti" pitchFamily="2" charset="0"/>
              </a:rPr>
              <a:t>{s </a:t>
            </a:r>
            <a:r>
              <a:rPr lang="en-US" sz="2800" dirty="0" err="1">
                <a:latin typeface="Preeti" pitchFamily="2" charset="0"/>
              </a:rPr>
              <a:t>v6</a:t>
            </a:r>
            <a:r>
              <a:rPr lang="en-US" sz="2800" dirty="0">
                <a:latin typeface="Preeti" pitchFamily="2" charset="0"/>
              </a:rPr>
              <a:t>]/ </a:t>
            </a:r>
            <a:r>
              <a:rPr lang="en-US" sz="2800" dirty="0" err="1">
                <a:latin typeface="Preeti" pitchFamily="2" charset="0"/>
              </a:rPr>
              <a:t>kxnsbdL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lnO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ljkbsf</a:t>
            </a:r>
            <a:r>
              <a:rPr lang="en-US" sz="2800" dirty="0">
                <a:latin typeface="Preeti" pitchFamily="2" charset="0"/>
              </a:rPr>
              <a:t>] ;</a:t>
            </a:r>
            <a:r>
              <a:rPr lang="en-US" sz="2800" dirty="0" err="1">
                <a:latin typeface="Preeti" pitchFamily="2" charset="0"/>
              </a:rPr>
              <a:t>dodf</a:t>
            </a:r>
            <a:r>
              <a:rPr lang="en-US" sz="2800" dirty="0">
                <a:latin typeface="Preeti" pitchFamily="2" charset="0"/>
              </a:rPr>
              <a:t> ;d]t </a:t>
            </a:r>
            <a:r>
              <a:rPr lang="en-US" sz="2800" dirty="0" err="1">
                <a:latin typeface="Preeti" pitchFamily="2" charset="0"/>
              </a:rPr>
              <a:t>hgtfsf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kf6L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pkl:ylt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k|efasf</a:t>
            </a:r>
            <a:r>
              <a:rPr lang="en-US" sz="2800" dirty="0">
                <a:latin typeface="Preeti" pitchFamily="2" charset="0"/>
              </a:rPr>
              <a:t>/L /</a:t>
            </a:r>
            <a:r>
              <a:rPr lang="en-US" sz="2800" dirty="0" err="1">
                <a:latin typeface="Preeti" pitchFamily="2" charset="0"/>
              </a:rPr>
              <a:t>Xof</a:t>
            </a:r>
            <a:r>
              <a:rPr lang="en-US" sz="2800" dirty="0">
                <a:latin typeface="Preeti" pitchFamily="2" charset="0"/>
              </a:rPr>
              <a:t>] .</a:t>
            </a:r>
          </a:p>
          <a:p>
            <a:pPr algn="just">
              <a:buNone/>
            </a:pPr>
            <a:r>
              <a:rPr lang="en-US" sz="2800" dirty="0" smtClean="0">
                <a:latin typeface="Preeti" pitchFamily="2" charset="0"/>
              </a:rPr>
              <a:t>	</a:t>
            </a:r>
            <a:r>
              <a:rPr lang="en-US" sz="2800" dirty="0" err="1" smtClean="0">
                <a:latin typeface="Preeti" pitchFamily="2" charset="0"/>
              </a:rPr>
              <a:t>tTsflng</a:t>
            </a:r>
            <a:r>
              <a:rPr lang="en-US" sz="2800" dirty="0" smtClean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sfo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x?df</a:t>
            </a:r>
            <a:r>
              <a:rPr lang="en-US" sz="2800" dirty="0">
                <a:latin typeface="Preeti" pitchFamily="2" charset="0"/>
              </a:rPr>
              <a:t> s]</a:t>
            </a:r>
            <a:r>
              <a:rPr lang="en-US" sz="2800" dirty="0" err="1">
                <a:latin typeface="Preeti" pitchFamily="2" charset="0"/>
              </a:rPr>
              <a:t>lG›t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x'g'kg</a:t>
            </a:r>
            <a:r>
              <a:rPr lang="en-US" sz="2800" dirty="0">
                <a:latin typeface="Preeti" pitchFamily="2" charset="0"/>
              </a:rPr>
              <a:t>]{ </a:t>
            </a:r>
            <a:r>
              <a:rPr lang="en-US" sz="2800" dirty="0" err="1">
                <a:latin typeface="Preeti" pitchFamily="2" charset="0"/>
              </a:rPr>
              <a:t>a:t'ut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cfjZostfn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ljklQx?sf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 / </a:t>
            </a:r>
            <a:r>
              <a:rPr lang="en-US" sz="2800" dirty="0" err="1">
                <a:latin typeface="Preeti" pitchFamily="2" charset="0"/>
              </a:rPr>
              <a:t>Go"lgs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pkfox?df</a:t>
            </a:r>
            <a:r>
              <a:rPr lang="en-US" sz="2800" dirty="0">
                <a:latin typeface="Preeti" pitchFamily="2" charset="0"/>
              </a:rPr>
              <a:t> ;'Id </a:t>
            </a:r>
            <a:r>
              <a:rPr lang="en-US" sz="2800" dirty="0" err="1">
                <a:latin typeface="Preeti" pitchFamily="2" charset="0"/>
              </a:rPr>
              <a:t>cWoog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{ ;+</a:t>
            </a:r>
            <a:r>
              <a:rPr lang="en-US" sz="2800" dirty="0" err="1">
                <a:latin typeface="Preeti" pitchFamily="2" charset="0"/>
              </a:rPr>
              <a:t>ej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ePsf</a:t>
            </a:r>
            <a:r>
              <a:rPr lang="en-US" sz="2800" dirty="0">
                <a:latin typeface="Preeti" pitchFamily="2" charset="0"/>
              </a:rPr>
              <a:t>] 5}g . </a:t>
            </a:r>
            <a:r>
              <a:rPr lang="en-US" sz="2800" dirty="0" err="1">
                <a:latin typeface="Preeti" pitchFamily="2" charset="0"/>
              </a:rPr>
              <a:t>klxnf</a:t>
            </a:r>
            <a:r>
              <a:rPr lang="en-US" sz="2800" dirty="0">
                <a:latin typeface="Preeti" pitchFamily="2" charset="0"/>
              </a:rPr>
              <a:t>] r/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– </a:t>
            </a:r>
            <a:r>
              <a:rPr lang="en-US" sz="2800" dirty="0" err="1">
                <a:latin typeface="Preeti" pitchFamily="2" charset="0"/>
              </a:rPr>
              <a:t>vf</a:t>
            </a:r>
            <a:r>
              <a:rPr lang="en-US" sz="2800" dirty="0">
                <a:latin typeface="Preeti" pitchFamily="2" charset="0"/>
              </a:rPr>
              <a:t>]h, </a:t>
            </a:r>
            <a:r>
              <a:rPr lang="en-US" sz="2800" dirty="0" err="1">
                <a:latin typeface="Preeti" pitchFamily="2" charset="0"/>
              </a:rPr>
              <a:t>p4f</a:t>
            </a:r>
            <a:r>
              <a:rPr lang="en-US" sz="2800" dirty="0">
                <a:latin typeface="Preeti" pitchFamily="2" charset="0"/>
              </a:rPr>
              <a:t>/,/</a:t>
            </a:r>
            <a:r>
              <a:rPr lang="en-US" sz="2800" dirty="0" err="1">
                <a:latin typeface="Preeti" pitchFamily="2" charset="0"/>
              </a:rPr>
              <a:t>fxt</a:t>
            </a:r>
            <a:r>
              <a:rPr lang="en-US" sz="2800" dirty="0">
                <a:latin typeface="Preeti" pitchFamily="2" charset="0"/>
              </a:rPr>
              <a:t> / </a:t>
            </a:r>
            <a:r>
              <a:rPr lang="en-US" sz="2800" dirty="0" err="1">
                <a:latin typeface="Preeti" pitchFamily="2" charset="0"/>
              </a:rPr>
              <a:t>c:yfO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Pj</a:t>
            </a:r>
            <a:r>
              <a:rPr lang="en-US" sz="2800" dirty="0">
                <a:latin typeface="Preeti" pitchFamily="2" charset="0"/>
              </a:rPr>
              <a:t>+ ;'/</a:t>
            </a:r>
            <a:r>
              <a:rPr lang="en-US" sz="2800" dirty="0" err="1">
                <a:latin typeface="Preeti" pitchFamily="2" charset="0"/>
              </a:rPr>
              <a:t>lIft</a:t>
            </a:r>
            <a:r>
              <a:rPr lang="en-US" sz="2800" dirty="0">
                <a:latin typeface="Preeti" pitchFamily="2" charset="0"/>
              </a:rPr>
              <a:t> :</a:t>
            </a:r>
            <a:r>
              <a:rPr lang="en-US" sz="2800" dirty="0" err="1">
                <a:latin typeface="Preeti" pitchFamily="2" charset="0"/>
              </a:rPr>
              <a:t>yfgdf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a;f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af;sf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k|aGw</a:t>
            </a:r>
            <a:r>
              <a:rPr lang="en-US" sz="2800" dirty="0">
                <a:latin typeface="Preeti" pitchFamily="2" charset="0"/>
              </a:rPr>
              <a:t>, bf];|f] r/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– </a:t>
            </a:r>
            <a:r>
              <a:rPr lang="en-US" sz="2800" dirty="0" err="1">
                <a:latin typeface="Preeti" pitchFamily="2" charset="0"/>
              </a:rPr>
              <a:t>hf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lvdo'Qm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al:tx?sf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klxrfg</a:t>
            </a:r>
            <a:r>
              <a:rPr lang="en-US" sz="2800" dirty="0">
                <a:latin typeface="Preeti" pitchFamily="2" charset="0"/>
              </a:rPr>
              <a:t> / ;'/</a:t>
            </a:r>
            <a:r>
              <a:rPr lang="en-US" sz="2800" dirty="0" err="1">
                <a:latin typeface="Preeti" pitchFamily="2" charset="0"/>
              </a:rPr>
              <a:t>lIft</a:t>
            </a:r>
            <a:r>
              <a:rPr lang="en-US" sz="2800" dirty="0">
                <a:latin typeface="Preeti" pitchFamily="2" charset="0"/>
              </a:rPr>
              <a:t> :</a:t>
            </a:r>
            <a:r>
              <a:rPr lang="en-US" sz="2800" dirty="0" err="1">
                <a:latin typeface="Preeti" pitchFamily="2" charset="0"/>
              </a:rPr>
              <a:t>yfgdf</a:t>
            </a:r>
            <a:r>
              <a:rPr lang="en-US" sz="2800" dirty="0">
                <a:latin typeface="Preeti" pitchFamily="2" charset="0"/>
              </a:rPr>
              <a:t> :</a:t>
            </a:r>
            <a:r>
              <a:rPr lang="en-US" sz="2800" dirty="0" err="1">
                <a:latin typeface="Preeti" pitchFamily="2" charset="0"/>
              </a:rPr>
              <a:t>yfgfGt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0fsf</a:t>
            </a:r>
            <a:r>
              <a:rPr lang="en-US" sz="2800" dirty="0">
                <a:latin typeface="Preeti" pitchFamily="2" charset="0"/>
              </a:rPr>
              <a:t>] of]</a:t>
            </a:r>
            <a:r>
              <a:rPr lang="en-US" sz="2800" dirty="0" err="1">
                <a:latin typeface="Preeti" pitchFamily="2" charset="0"/>
              </a:rPr>
              <a:t>hgf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lgdf0f</a:t>
            </a:r>
            <a:r>
              <a:rPr lang="en-US" sz="2800" dirty="0">
                <a:latin typeface="Preeti" pitchFamily="2" charset="0"/>
              </a:rPr>
              <a:t>{ / </a:t>
            </a:r>
            <a:r>
              <a:rPr lang="en-US" sz="2800" dirty="0" err="1">
                <a:latin typeface="Preeti" pitchFamily="2" charset="0"/>
              </a:rPr>
              <a:t>sfo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Gjog</a:t>
            </a:r>
            <a:r>
              <a:rPr lang="en-US" sz="2800" dirty="0">
                <a:latin typeface="Preeti" pitchFamily="2" charset="0"/>
              </a:rPr>
              <a:t> / t];|f] r/</a:t>
            </a:r>
            <a:r>
              <a:rPr lang="en-US" sz="2800" dirty="0" err="1">
                <a:latin typeface="Preeti" pitchFamily="2" charset="0"/>
              </a:rPr>
              <a:t>0f</a:t>
            </a:r>
            <a:r>
              <a:rPr lang="en-US" sz="2800" dirty="0">
                <a:latin typeface="Preeti" pitchFamily="2" charset="0"/>
              </a:rPr>
              <a:t>– </a:t>
            </a:r>
            <a:r>
              <a:rPr lang="en-US" sz="2800" dirty="0" err="1">
                <a:latin typeface="Preeti" pitchFamily="2" charset="0"/>
              </a:rPr>
              <a:t>elaiodf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ljkb</a:t>
            </a:r>
            <a:r>
              <a:rPr lang="en-US" sz="2800" dirty="0">
                <a:latin typeface="Preeti" pitchFamily="2" charset="0"/>
              </a:rPr>
              <a:t> bf]</a:t>
            </a:r>
            <a:r>
              <a:rPr lang="en-US" sz="2800" dirty="0" err="1">
                <a:latin typeface="Preeti" pitchFamily="2" charset="0"/>
              </a:rPr>
              <a:t>xf</a:t>
            </a:r>
            <a:r>
              <a:rPr lang="en-US" sz="2800" dirty="0">
                <a:latin typeface="Preeti" pitchFamily="2" charset="0"/>
              </a:rPr>
              <a:t>]/</a:t>
            </a:r>
            <a:r>
              <a:rPr lang="en-US" sz="2800" dirty="0" err="1">
                <a:latin typeface="Preeti" pitchFamily="2" charset="0"/>
              </a:rPr>
              <a:t>Lg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glbg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Go"lgs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0fsf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pkfosf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af</a:t>
            </a:r>
            <a:r>
              <a:rPr lang="en-US" sz="2800" dirty="0">
                <a:latin typeface="Preeti" pitchFamily="2" charset="0"/>
              </a:rPr>
              <a:t>/] </a:t>
            </a:r>
            <a:r>
              <a:rPr lang="en-US" sz="2800" dirty="0" err="1">
                <a:latin typeface="Preeti" pitchFamily="2" charset="0"/>
              </a:rPr>
              <a:t>cWoog</a:t>
            </a:r>
            <a:r>
              <a:rPr lang="en-US" sz="2800" dirty="0">
                <a:latin typeface="Preeti" pitchFamily="2" charset="0"/>
              </a:rPr>
              <a:t>, </a:t>
            </a:r>
            <a:r>
              <a:rPr lang="en-US" sz="2800" dirty="0" err="1">
                <a:latin typeface="Preeti" pitchFamily="2" charset="0"/>
              </a:rPr>
              <a:t>cGt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lqmof</a:t>
            </a:r>
            <a:r>
              <a:rPr lang="en-US" sz="2800" dirty="0">
                <a:latin typeface="Preeti" pitchFamily="2" charset="0"/>
              </a:rPr>
              <a:t> / </a:t>
            </a:r>
            <a:r>
              <a:rPr lang="en-US" sz="2800" dirty="0" err="1">
                <a:latin typeface="Preeti" pitchFamily="2" charset="0"/>
              </a:rPr>
              <a:t>5nkmn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dfkm</a:t>
            </a:r>
            <a:r>
              <a:rPr lang="en-US" sz="2800" dirty="0">
                <a:latin typeface="Preeti" pitchFamily="2" charset="0"/>
              </a:rPr>
              <a:t>{t </a:t>
            </a:r>
            <a:r>
              <a:rPr lang="en-US" sz="2800" dirty="0" err="1">
                <a:latin typeface="Preeti" pitchFamily="2" charset="0"/>
              </a:rPr>
              <a:t>k|ltj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bg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tof</a:t>
            </a:r>
            <a:r>
              <a:rPr lang="en-US" sz="2800" dirty="0">
                <a:latin typeface="Preeti" pitchFamily="2" charset="0"/>
              </a:rPr>
              <a:t>/ </a:t>
            </a:r>
            <a:r>
              <a:rPr lang="en-US" sz="2800" dirty="0" err="1">
                <a:latin typeface="Preeti" pitchFamily="2" charset="0"/>
              </a:rPr>
              <a:t>kfg</a:t>
            </a:r>
            <a:r>
              <a:rPr lang="en-US" sz="2800" dirty="0">
                <a:latin typeface="Preeti" pitchFamily="2" charset="0"/>
              </a:rPr>
              <a:t>]{ u/L </a:t>
            </a:r>
            <a:r>
              <a:rPr lang="en-US" sz="2800" dirty="0" err="1">
                <a:latin typeface="Preeti" pitchFamily="2" charset="0"/>
              </a:rPr>
              <a:t>sfo</a:t>
            </a:r>
            <a:r>
              <a:rPr lang="en-US" sz="2800" dirty="0">
                <a:latin typeface="Preeti" pitchFamily="2" charset="0"/>
              </a:rPr>
              <a:t>{;'</a:t>
            </a:r>
            <a:r>
              <a:rPr lang="en-US" sz="2800" dirty="0" err="1">
                <a:latin typeface="Preeti" pitchFamily="2" charset="0"/>
              </a:rPr>
              <a:t>lr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tof</a:t>
            </a:r>
            <a:r>
              <a:rPr lang="en-US" sz="2800" dirty="0">
                <a:latin typeface="Preeti" pitchFamily="2" charset="0"/>
              </a:rPr>
              <a:t>/ u/L </a:t>
            </a:r>
            <a:r>
              <a:rPr lang="en-US" sz="2800" dirty="0" err="1">
                <a:latin typeface="Preeti" pitchFamily="2" charset="0"/>
              </a:rPr>
              <a:t>sfo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bn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lqmofzLn</a:t>
            </a:r>
            <a:r>
              <a:rPr lang="en-US" sz="2800" dirty="0">
                <a:latin typeface="Preeti" pitchFamily="2" charset="0"/>
              </a:rPr>
              <a:t> /x]</a:t>
            </a:r>
            <a:r>
              <a:rPr lang="en-US" sz="2800" dirty="0" err="1">
                <a:latin typeface="Preeti" pitchFamily="2" charset="0"/>
              </a:rPr>
              <a:t>sf</a:t>
            </a:r>
            <a:r>
              <a:rPr lang="en-US" sz="2800" dirty="0">
                <a:latin typeface="Preeti" pitchFamily="2" charset="0"/>
              </a:rPr>
              <a:t>] 5 .</a:t>
            </a:r>
          </a:p>
          <a:p>
            <a:pPr algn="just">
              <a:buNone/>
            </a:pPr>
            <a:endParaRPr lang="en-US" sz="2800" dirty="0">
              <a:latin typeface="Preeti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838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6248400"/>
            <a:ext cx="8382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316</TotalTime>
  <Words>2641</Words>
  <Application>Microsoft Office PowerPoint</Application>
  <PresentationFormat>On-screen Show (4:3)</PresentationFormat>
  <Paragraphs>198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Equity</vt:lpstr>
      <vt:lpstr>Slide 1</vt:lpstr>
      <vt:lpstr>Slide 2</vt:lpstr>
      <vt:lpstr>Slide 3</vt:lpstr>
      <vt:lpstr>Slide 4</vt:lpstr>
      <vt:lpstr>laifo ;"rL </vt:lpstr>
      <vt:lpstr>!=k[i7e"ld</vt:lpstr>
      <vt:lpstr>Slide 7</vt:lpstr>
      <vt:lpstr>Slide 8</vt:lpstr>
      <vt:lpstr>Slide 9</vt:lpstr>
      <vt:lpstr>Slide 10</vt:lpstr>
      <vt:lpstr>       lhNnf k|fs[lts k|sf]k cWoog,Go"lgs/0f tyf ;xhLs/0f sfo{bn– @)&amp;&amp;, l;Gw'kfNrf]s </vt:lpstr>
      <vt:lpstr>#= l;Gw'kfNrf]s lhNnfsf] ;+lIfKt kl/ro M</vt:lpstr>
      <vt:lpstr>Slide 13</vt:lpstr>
      <vt:lpstr>Slide 14</vt:lpstr>
      <vt:lpstr>u_ k|zfiflgs tyf /fhg}lts ;+/rgf M</vt:lpstr>
      <vt:lpstr>Slide 16</vt:lpstr>
      <vt:lpstr>$= k|fs[lts lakb\df l;Gw'kfNrf]s lhNnf M</vt:lpstr>
      <vt:lpstr>$=@ 7'nf dxflakb\ afx]s cf=j= @)&amp;@÷)&amp;# b]lv @)&amp;&amp;÷&amp;* ;Dd % aif{df  ePsf] Iflt laa/0f M</vt:lpstr>
      <vt:lpstr>Slide 19</vt:lpstr>
      <vt:lpstr>%= l;Gw'kfNrf]s lhNnfdf ePsf s]xL d'Vo k|fs[lts ljkb\x? M</vt:lpstr>
      <vt:lpstr>Slide 21</vt:lpstr>
      <vt:lpstr>Slide 22</vt:lpstr>
      <vt:lpstr>^= lhNnfdf /x]sf hf]lvdo'Qm a:tLx?sf] laa/0f M</vt:lpstr>
      <vt:lpstr>&amp;= clt hf]lvddf k/]sf / tTsfn :yfgfGt/0f ug{' kg]{ a:tLx?sf] k|fl/lDes ;j]{If0f M</vt:lpstr>
      <vt:lpstr>Slide 25</vt:lpstr>
      <vt:lpstr>&amp;=#  :yfgfGt/0fsf nflu ;+efljt :yfgx?sf] ca:yf M</vt:lpstr>
      <vt:lpstr>*=ljkt Joa:yfkgdf ePsf k|of;x? M</vt:lpstr>
      <vt:lpstr>Slide 28</vt:lpstr>
      <vt:lpstr>Slide 29</vt:lpstr>
      <vt:lpstr>Slide 30</vt:lpstr>
      <vt:lpstr>Slide 31</vt:lpstr>
      <vt:lpstr>!)=  lgisif{ / ;'emfjx? M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hf]lvd a:tL :yfgfGt/0f ;DaGwL k|f/lDes ;j{]If0f k|ltj]bg</dc:title>
  <dc:creator>MMC</dc:creator>
  <cp:lastModifiedBy>MMC</cp:lastModifiedBy>
  <cp:revision>46</cp:revision>
  <dcterms:created xsi:type="dcterms:W3CDTF">2020-09-23T15:28:10Z</dcterms:created>
  <dcterms:modified xsi:type="dcterms:W3CDTF">2020-09-26T06:54:59Z</dcterms:modified>
</cp:coreProperties>
</file>